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sv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D0659-71E3-4FD6-8C63-4F2C7B3FDA1B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E9D7840-2904-46DD-8A10-AE9D2ADF0D7A}">
      <dgm:prSet/>
      <dgm:spPr/>
      <dgm:t>
        <a:bodyPr/>
        <a:lstStyle/>
        <a:p>
          <a:r>
            <a:rPr lang="en-US"/>
            <a:t>I am a woman I am a truckdriver.</a:t>
          </a:r>
        </a:p>
      </dgm:t>
    </dgm:pt>
    <dgm:pt modelId="{B2BF7E1D-79EE-4B97-8CEC-98C2C881A044}" type="parTrans" cxnId="{F7E31635-08E1-49FC-BAE2-C0B8798655CE}">
      <dgm:prSet/>
      <dgm:spPr/>
      <dgm:t>
        <a:bodyPr/>
        <a:lstStyle/>
        <a:p>
          <a:endParaRPr lang="en-US"/>
        </a:p>
      </dgm:t>
    </dgm:pt>
    <dgm:pt modelId="{27E60C46-CA5E-47B5-B4CD-974137FF69E6}" type="sibTrans" cxnId="{F7E31635-08E1-49FC-BAE2-C0B8798655CE}">
      <dgm:prSet/>
      <dgm:spPr/>
      <dgm:t>
        <a:bodyPr/>
        <a:lstStyle/>
        <a:p>
          <a:endParaRPr lang="en-US"/>
        </a:p>
      </dgm:t>
    </dgm:pt>
    <dgm:pt modelId="{31C50E8C-6537-4D96-AFD1-4C60E097676E}">
      <dgm:prSet/>
      <dgm:spPr/>
      <dgm:t>
        <a:bodyPr/>
        <a:lstStyle/>
        <a:p>
          <a:r>
            <a:rPr lang="en-US"/>
            <a:t>This is a RO sentence. It lacks punctuation. It is two ideas pushed together.</a:t>
          </a:r>
        </a:p>
      </dgm:t>
    </dgm:pt>
    <dgm:pt modelId="{7016FDB1-FBDE-4638-9011-88D9AEFA29B2}" type="parTrans" cxnId="{FB016EE1-2E76-4D94-B383-09481E6468EC}">
      <dgm:prSet/>
      <dgm:spPr/>
      <dgm:t>
        <a:bodyPr/>
        <a:lstStyle/>
        <a:p>
          <a:endParaRPr lang="en-US"/>
        </a:p>
      </dgm:t>
    </dgm:pt>
    <dgm:pt modelId="{16745C0E-3FDA-4E19-A522-DB63AB7016D1}" type="sibTrans" cxnId="{FB016EE1-2E76-4D94-B383-09481E6468EC}">
      <dgm:prSet/>
      <dgm:spPr/>
      <dgm:t>
        <a:bodyPr/>
        <a:lstStyle/>
        <a:p>
          <a:endParaRPr lang="en-US"/>
        </a:p>
      </dgm:t>
    </dgm:pt>
    <dgm:pt modelId="{BF82F265-7FC4-4176-BE7C-C617239F15F0}">
      <dgm:prSet/>
      <dgm:spPr/>
      <dgm:t>
        <a:bodyPr/>
        <a:lstStyle/>
        <a:p>
          <a:r>
            <a:rPr lang="en-US"/>
            <a:t>How can we fix this RO sentence? Give me your ideas.</a:t>
          </a:r>
        </a:p>
      </dgm:t>
    </dgm:pt>
    <dgm:pt modelId="{5A8EBCB9-1F0A-4AA2-8BEC-00C439A8B02D}" type="parTrans" cxnId="{A983BB8F-89A5-4531-811C-583E2D70027D}">
      <dgm:prSet/>
      <dgm:spPr/>
      <dgm:t>
        <a:bodyPr/>
        <a:lstStyle/>
        <a:p>
          <a:endParaRPr lang="en-US"/>
        </a:p>
      </dgm:t>
    </dgm:pt>
    <dgm:pt modelId="{0E322481-A90A-4220-A238-BEFC07F8EE3E}" type="sibTrans" cxnId="{A983BB8F-89A5-4531-811C-583E2D70027D}">
      <dgm:prSet/>
      <dgm:spPr/>
      <dgm:t>
        <a:bodyPr/>
        <a:lstStyle/>
        <a:p>
          <a:endParaRPr lang="en-US"/>
        </a:p>
      </dgm:t>
    </dgm:pt>
    <dgm:pt modelId="{CD71CA3D-E4A1-45CD-804D-7181E10F5BFF}" type="pres">
      <dgm:prSet presAssocID="{034D0659-71E3-4FD6-8C63-4F2C7B3FDA1B}" presName="root" presStyleCnt="0">
        <dgm:presLayoutVars>
          <dgm:dir/>
          <dgm:resizeHandles val="exact"/>
        </dgm:presLayoutVars>
      </dgm:prSet>
      <dgm:spPr/>
    </dgm:pt>
    <dgm:pt modelId="{71D86842-7741-4E61-8D4D-2A4A2E76C451}" type="pres">
      <dgm:prSet presAssocID="{8E9D7840-2904-46DD-8A10-AE9D2ADF0D7A}" presName="compNode" presStyleCnt="0"/>
      <dgm:spPr/>
    </dgm:pt>
    <dgm:pt modelId="{AF7BEBE2-5E61-4C5A-8D2C-294EC24D5BE0}" type="pres">
      <dgm:prSet presAssocID="{8E9D7840-2904-46DD-8A10-AE9D2ADF0D7A}" presName="bgRect" presStyleLbl="bgShp" presStyleIdx="0" presStyleCnt="2"/>
      <dgm:spPr/>
    </dgm:pt>
    <dgm:pt modelId="{C0EEC9E7-008D-4D30-821F-C6F3702DC7DB}" type="pres">
      <dgm:prSet presAssocID="{8E9D7840-2904-46DD-8A10-AE9D2ADF0D7A}" presName="iconRect" presStyleLbl="node1" presStyleIdx="0" presStyleCnt="2"/>
      <dgm:spPr>
        <a:ln>
          <a:noFill/>
        </a:ln>
      </dgm:spPr>
      <dgm:extLst/>
    </dgm:pt>
    <dgm:pt modelId="{10148BF8-4B19-42F3-BB66-415293957314}" type="pres">
      <dgm:prSet presAssocID="{8E9D7840-2904-46DD-8A10-AE9D2ADF0D7A}" presName="spaceRect" presStyleCnt="0"/>
      <dgm:spPr/>
    </dgm:pt>
    <dgm:pt modelId="{62CADA63-4D74-4C3A-A8A0-46229E7CD82D}" type="pres">
      <dgm:prSet presAssocID="{8E9D7840-2904-46DD-8A10-AE9D2ADF0D7A}" presName="parTx" presStyleLbl="revTx" presStyleIdx="0" presStyleCnt="3">
        <dgm:presLayoutVars>
          <dgm:chMax val="0"/>
          <dgm:chPref val="0"/>
        </dgm:presLayoutVars>
      </dgm:prSet>
      <dgm:spPr/>
    </dgm:pt>
    <dgm:pt modelId="{F716A0B8-E05A-4A33-9A42-9F9762C052ED}" type="pres">
      <dgm:prSet presAssocID="{8E9D7840-2904-46DD-8A10-AE9D2ADF0D7A}" presName="desTx" presStyleLbl="revTx" presStyleIdx="1" presStyleCnt="3">
        <dgm:presLayoutVars/>
      </dgm:prSet>
      <dgm:spPr/>
    </dgm:pt>
    <dgm:pt modelId="{A320DF0E-CE8A-44CB-9804-0DC662590D9F}" type="pres">
      <dgm:prSet presAssocID="{27E60C46-CA5E-47B5-B4CD-974137FF69E6}" presName="sibTrans" presStyleCnt="0"/>
      <dgm:spPr/>
    </dgm:pt>
    <dgm:pt modelId="{413880DC-2093-46C4-AE63-6E0C1DE7A5A3}" type="pres">
      <dgm:prSet presAssocID="{BF82F265-7FC4-4176-BE7C-C617239F15F0}" presName="compNode" presStyleCnt="0"/>
      <dgm:spPr/>
    </dgm:pt>
    <dgm:pt modelId="{DAF8DE2A-DD93-45C1-A0E3-9C5EB7097E60}" type="pres">
      <dgm:prSet presAssocID="{BF82F265-7FC4-4176-BE7C-C617239F15F0}" presName="bgRect" presStyleLbl="bgShp" presStyleIdx="1" presStyleCnt="2"/>
      <dgm:spPr/>
    </dgm:pt>
    <dgm:pt modelId="{D8B17112-4216-46B2-A3FF-31A5AC986367}" type="pres">
      <dgm:prSet presAssocID="{BF82F265-7FC4-4176-BE7C-C617239F15F0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A2041B33-50C3-43C8-B06D-D6D27B2D03C7}" type="pres">
      <dgm:prSet presAssocID="{BF82F265-7FC4-4176-BE7C-C617239F15F0}" presName="spaceRect" presStyleCnt="0"/>
      <dgm:spPr/>
    </dgm:pt>
    <dgm:pt modelId="{29E524D8-8EFB-4A2E-A1E1-24F534E08C6C}" type="pres">
      <dgm:prSet presAssocID="{BF82F265-7FC4-4176-BE7C-C617239F15F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7E31635-08E1-49FC-BAE2-C0B8798655CE}" srcId="{034D0659-71E3-4FD6-8C63-4F2C7B3FDA1B}" destId="{8E9D7840-2904-46DD-8A10-AE9D2ADF0D7A}" srcOrd="0" destOrd="0" parTransId="{B2BF7E1D-79EE-4B97-8CEC-98C2C881A044}" sibTransId="{27E60C46-CA5E-47B5-B4CD-974137FF69E6}"/>
    <dgm:cxn modelId="{B2737D42-F0A7-46BC-8FC8-9E35F409D463}" type="presOf" srcId="{8E9D7840-2904-46DD-8A10-AE9D2ADF0D7A}" destId="{62CADA63-4D74-4C3A-A8A0-46229E7CD82D}" srcOrd="0" destOrd="0" presId="urn:microsoft.com/office/officeart/2018/2/layout/IconVerticalSolidList"/>
    <dgm:cxn modelId="{A983BB8F-89A5-4531-811C-583E2D70027D}" srcId="{034D0659-71E3-4FD6-8C63-4F2C7B3FDA1B}" destId="{BF82F265-7FC4-4176-BE7C-C617239F15F0}" srcOrd="1" destOrd="0" parTransId="{5A8EBCB9-1F0A-4AA2-8BEC-00C439A8B02D}" sibTransId="{0E322481-A90A-4220-A238-BEFC07F8EE3E}"/>
    <dgm:cxn modelId="{836FB2C3-1591-4C05-829A-F33549D416D5}" type="presOf" srcId="{31C50E8C-6537-4D96-AFD1-4C60E097676E}" destId="{F716A0B8-E05A-4A33-9A42-9F9762C052ED}" srcOrd="0" destOrd="0" presId="urn:microsoft.com/office/officeart/2018/2/layout/IconVerticalSolidList"/>
    <dgm:cxn modelId="{80AE91D8-EE75-4B22-A735-C937BBEC89A8}" type="presOf" srcId="{BF82F265-7FC4-4176-BE7C-C617239F15F0}" destId="{29E524D8-8EFB-4A2E-A1E1-24F534E08C6C}" srcOrd="0" destOrd="0" presId="urn:microsoft.com/office/officeart/2018/2/layout/IconVerticalSolidList"/>
    <dgm:cxn modelId="{FB016EE1-2E76-4D94-B383-09481E6468EC}" srcId="{8E9D7840-2904-46DD-8A10-AE9D2ADF0D7A}" destId="{31C50E8C-6537-4D96-AFD1-4C60E097676E}" srcOrd="0" destOrd="0" parTransId="{7016FDB1-FBDE-4638-9011-88D9AEFA29B2}" sibTransId="{16745C0E-3FDA-4E19-A522-DB63AB7016D1}"/>
    <dgm:cxn modelId="{4D67ADEA-65B5-4709-AF69-E46C5E4BDD05}" type="presOf" srcId="{034D0659-71E3-4FD6-8C63-4F2C7B3FDA1B}" destId="{CD71CA3D-E4A1-45CD-804D-7181E10F5BFF}" srcOrd="0" destOrd="0" presId="urn:microsoft.com/office/officeart/2018/2/layout/IconVerticalSolidList"/>
    <dgm:cxn modelId="{D91B66FD-E1AF-4349-AA78-63133DEA6726}" type="presParOf" srcId="{CD71CA3D-E4A1-45CD-804D-7181E10F5BFF}" destId="{71D86842-7741-4E61-8D4D-2A4A2E76C451}" srcOrd="0" destOrd="0" presId="urn:microsoft.com/office/officeart/2018/2/layout/IconVerticalSolidList"/>
    <dgm:cxn modelId="{96C1D95E-E28E-4B56-B347-500483ADFEEE}" type="presParOf" srcId="{71D86842-7741-4E61-8D4D-2A4A2E76C451}" destId="{AF7BEBE2-5E61-4C5A-8D2C-294EC24D5BE0}" srcOrd="0" destOrd="0" presId="urn:microsoft.com/office/officeart/2018/2/layout/IconVerticalSolidList"/>
    <dgm:cxn modelId="{B71EFD58-88CE-438D-8D54-6045F85C1453}" type="presParOf" srcId="{71D86842-7741-4E61-8D4D-2A4A2E76C451}" destId="{C0EEC9E7-008D-4D30-821F-C6F3702DC7DB}" srcOrd="1" destOrd="0" presId="urn:microsoft.com/office/officeart/2018/2/layout/IconVerticalSolidList"/>
    <dgm:cxn modelId="{EF3B1033-B914-425B-83CB-F93563FDA1EC}" type="presParOf" srcId="{71D86842-7741-4E61-8D4D-2A4A2E76C451}" destId="{10148BF8-4B19-42F3-BB66-415293957314}" srcOrd="2" destOrd="0" presId="urn:microsoft.com/office/officeart/2018/2/layout/IconVerticalSolidList"/>
    <dgm:cxn modelId="{37747D93-1396-49F7-9C58-F3B14ADD6C2E}" type="presParOf" srcId="{71D86842-7741-4E61-8D4D-2A4A2E76C451}" destId="{62CADA63-4D74-4C3A-A8A0-46229E7CD82D}" srcOrd="3" destOrd="0" presId="urn:microsoft.com/office/officeart/2018/2/layout/IconVerticalSolidList"/>
    <dgm:cxn modelId="{0B6AE445-CB5F-4E8B-BCB2-C9A032C89B72}" type="presParOf" srcId="{71D86842-7741-4E61-8D4D-2A4A2E76C451}" destId="{F716A0B8-E05A-4A33-9A42-9F9762C052ED}" srcOrd="4" destOrd="0" presId="urn:microsoft.com/office/officeart/2018/2/layout/IconVerticalSolidList"/>
    <dgm:cxn modelId="{54FF4D61-DC43-49D7-BC4D-3B19EC89F2DB}" type="presParOf" srcId="{CD71CA3D-E4A1-45CD-804D-7181E10F5BFF}" destId="{A320DF0E-CE8A-44CB-9804-0DC662590D9F}" srcOrd="1" destOrd="0" presId="urn:microsoft.com/office/officeart/2018/2/layout/IconVerticalSolidList"/>
    <dgm:cxn modelId="{E08BC7C2-49AC-4343-9176-925DA482D48F}" type="presParOf" srcId="{CD71CA3D-E4A1-45CD-804D-7181E10F5BFF}" destId="{413880DC-2093-46C4-AE63-6E0C1DE7A5A3}" srcOrd="2" destOrd="0" presId="urn:microsoft.com/office/officeart/2018/2/layout/IconVerticalSolidList"/>
    <dgm:cxn modelId="{C7380DF0-B3C6-43B9-96AF-C6FB0BEE034F}" type="presParOf" srcId="{413880DC-2093-46C4-AE63-6E0C1DE7A5A3}" destId="{DAF8DE2A-DD93-45C1-A0E3-9C5EB7097E60}" srcOrd="0" destOrd="0" presId="urn:microsoft.com/office/officeart/2018/2/layout/IconVerticalSolidList"/>
    <dgm:cxn modelId="{328F415A-81B9-44B1-936A-54DB8DAD580C}" type="presParOf" srcId="{413880DC-2093-46C4-AE63-6E0C1DE7A5A3}" destId="{D8B17112-4216-46B2-A3FF-31A5AC986367}" srcOrd="1" destOrd="0" presId="urn:microsoft.com/office/officeart/2018/2/layout/IconVerticalSolidList"/>
    <dgm:cxn modelId="{E73D033F-6A39-4780-95BB-271D64EDD27E}" type="presParOf" srcId="{413880DC-2093-46C4-AE63-6E0C1DE7A5A3}" destId="{A2041B33-50C3-43C8-B06D-D6D27B2D03C7}" srcOrd="2" destOrd="0" presId="urn:microsoft.com/office/officeart/2018/2/layout/IconVerticalSolidList"/>
    <dgm:cxn modelId="{D3525BDE-8E64-427C-8FFB-834DBF105CB5}" type="presParOf" srcId="{413880DC-2093-46C4-AE63-6E0C1DE7A5A3}" destId="{29E524D8-8EFB-4A2E-A1E1-24F534E08C6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BEBE2-5E61-4C5A-8D2C-294EC24D5BE0}">
      <dsp:nvSpPr>
        <dsp:cNvPr id="0" name=""/>
        <dsp:cNvSpPr/>
      </dsp:nvSpPr>
      <dsp:spPr>
        <a:xfrm>
          <a:off x="0" y="908049"/>
          <a:ext cx="6572250" cy="1676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EEC9E7-008D-4D30-821F-C6F3702DC7DB}">
      <dsp:nvSpPr>
        <dsp:cNvPr id="0" name=""/>
        <dsp:cNvSpPr/>
      </dsp:nvSpPr>
      <dsp:spPr>
        <a:xfrm>
          <a:off x="507111" y="1285239"/>
          <a:ext cx="922020" cy="922020"/>
        </a:xfrm>
        <a:prstGeom prst="rect">
          <a:avLst/>
        </a:prstGeom>
        <a:blipFill rotWithShape="1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accent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CADA63-4D74-4C3A-A8A0-46229E7CD82D}">
      <dsp:nvSpPr>
        <dsp:cNvPr id="0" name=""/>
        <dsp:cNvSpPr/>
      </dsp:nvSpPr>
      <dsp:spPr>
        <a:xfrm>
          <a:off x="1936242" y="908049"/>
          <a:ext cx="2957512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19" tIns="177419" rIns="177419" bIns="17741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am a woman I am a truckdriver.</a:t>
          </a:r>
        </a:p>
      </dsp:txBody>
      <dsp:txXfrm>
        <a:off x="1936242" y="908049"/>
        <a:ext cx="2957512" cy="1676400"/>
      </dsp:txXfrm>
    </dsp:sp>
    <dsp:sp modelId="{F716A0B8-E05A-4A33-9A42-9F9762C052ED}">
      <dsp:nvSpPr>
        <dsp:cNvPr id="0" name=""/>
        <dsp:cNvSpPr/>
      </dsp:nvSpPr>
      <dsp:spPr>
        <a:xfrm>
          <a:off x="4893754" y="908049"/>
          <a:ext cx="1678495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19" tIns="177419" rIns="177419" bIns="177419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This is a RO sentence. It lacks punctuation. It is two ideas pushed together.</a:t>
          </a:r>
        </a:p>
      </dsp:txBody>
      <dsp:txXfrm>
        <a:off x="4893754" y="908049"/>
        <a:ext cx="1678495" cy="1676400"/>
      </dsp:txXfrm>
    </dsp:sp>
    <dsp:sp modelId="{DAF8DE2A-DD93-45C1-A0E3-9C5EB7097E60}">
      <dsp:nvSpPr>
        <dsp:cNvPr id="0" name=""/>
        <dsp:cNvSpPr/>
      </dsp:nvSpPr>
      <dsp:spPr>
        <a:xfrm>
          <a:off x="0" y="3003550"/>
          <a:ext cx="6572250" cy="16764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B17112-4216-46B2-A3FF-31A5AC986367}">
      <dsp:nvSpPr>
        <dsp:cNvPr id="0" name=""/>
        <dsp:cNvSpPr/>
      </dsp:nvSpPr>
      <dsp:spPr>
        <a:xfrm>
          <a:off x="507111" y="3380740"/>
          <a:ext cx="922020" cy="922020"/>
        </a:xfrm>
        <a:prstGeom prst="rect">
          <a:avLst/>
        </a:prstGeom>
        <a:blipFill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E524D8-8EFB-4A2E-A1E1-24F534E08C6C}">
      <dsp:nvSpPr>
        <dsp:cNvPr id="0" name=""/>
        <dsp:cNvSpPr/>
      </dsp:nvSpPr>
      <dsp:spPr>
        <a:xfrm>
          <a:off x="1936242" y="3003550"/>
          <a:ext cx="4636008" cy="16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19" tIns="177419" rIns="177419" bIns="17741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can we fix this RO sentence? Give me your ideas.</a:t>
          </a:r>
        </a:p>
      </dsp:txBody>
      <dsp:txXfrm>
        <a:off x="1936242" y="3003550"/>
        <a:ext cx="4636008" cy="16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ickanddirtytips.com/education/grammar/understanding-voice-and-tone-in-writin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onsemicolon.com/semicolon-example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FC9A30-E61C-48FC-A513-5B3BBC4F0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6516241" cy="5571066"/>
          </a:xfrm>
        </p:spPr>
        <p:txBody>
          <a:bodyPr>
            <a:normAutofit/>
          </a:bodyPr>
          <a:lstStyle/>
          <a:p>
            <a:pPr algn="r"/>
            <a:r>
              <a:rPr lang="en-US" sz="8800"/>
              <a:t>Run on sentences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02709" y="3388657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AB5B6FA-7B4F-437A-9C78-144C7DCD1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33595" y="1903304"/>
            <a:ext cx="3051394" cy="3051388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4199C21-6AE0-4F6F-AA96-6FFF97BB9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5024" y="2064730"/>
            <a:ext cx="2728540" cy="272853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3B165B-A592-45FF-84E7-9967D5871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5025" y="2064730"/>
            <a:ext cx="2728540" cy="2728536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What are they?</a:t>
            </a:r>
          </a:p>
        </p:txBody>
      </p:sp>
    </p:spTree>
    <p:extLst>
      <p:ext uri="{BB962C8B-B14F-4D97-AF65-F5344CB8AC3E}">
        <p14:creationId xmlns:p14="http://schemas.microsoft.com/office/powerpoint/2010/main" val="2198607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D4DEC3-FBBE-487F-8EE9-A984A1BB0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9777" y="639763"/>
            <a:ext cx="3046073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/>
              <a:t>They are  not just long sentences. They are sentences that lack punctuation. They can be long or short.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82FC9F-63F2-4710-8FD2-153B5128B8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58915"/>
              </p:ext>
            </p:extLst>
          </p:nvPr>
        </p:nvGraphicFramePr>
        <p:xfrm>
          <a:off x="622300" y="639763"/>
          <a:ext cx="6572250" cy="55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1036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79D0697-B44B-460E-970C-46D7E024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Different ways to separate the sentence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F93832E-36F6-46C7-8C78-023E36E89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1.I am a woman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 I am a truckdriver.</a:t>
            </a:r>
          </a:p>
          <a:p>
            <a:pPr marL="0" indent="0">
              <a:buNone/>
            </a:pPr>
            <a:r>
              <a:rPr lang="en-US" sz="2800" dirty="0"/>
              <a:t>2.</a:t>
            </a:r>
            <a:r>
              <a:rPr lang="en-US" sz="2800" i="1" dirty="0"/>
              <a:t>  I</a:t>
            </a:r>
            <a:r>
              <a:rPr lang="en-US" sz="2800" dirty="0"/>
              <a:t> am a woman</a:t>
            </a:r>
            <a:r>
              <a:rPr lang="en-US" sz="2800" dirty="0">
                <a:solidFill>
                  <a:srgbClr val="FF0000"/>
                </a:solidFill>
              </a:rPr>
              <a:t>;</a:t>
            </a:r>
            <a:r>
              <a:rPr lang="en-US" sz="2800" dirty="0"/>
              <a:t> I am a truckdriver.</a:t>
            </a:r>
          </a:p>
          <a:p>
            <a:pPr marL="0" indent="0">
              <a:buNone/>
            </a:pPr>
            <a:r>
              <a:rPr lang="en-US" sz="2800" dirty="0"/>
              <a:t>3. I am a woman</a:t>
            </a:r>
            <a:r>
              <a:rPr lang="en-US" sz="2800" dirty="0">
                <a:solidFill>
                  <a:srgbClr val="FF0000"/>
                </a:solidFill>
              </a:rPr>
              <a:t>, and </a:t>
            </a:r>
            <a:r>
              <a:rPr lang="en-US" sz="2800" dirty="0"/>
              <a:t>I am a truck driver.</a:t>
            </a:r>
          </a:p>
          <a:p>
            <a:pPr marL="0" indent="0">
              <a:buNone/>
            </a:pPr>
            <a:r>
              <a:rPr lang="en-US" sz="2800" dirty="0"/>
              <a:t>4. I am a woman</a:t>
            </a:r>
            <a:r>
              <a:rPr lang="en-US" sz="2800" dirty="0">
                <a:solidFill>
                  <a:srgbClr val="FF0000"/>
                </a:solidFill>
              </a:rPr>
              <a:t>, yet </a:t>
            </a:r>
            <a:r>
              <a:rPr lang="en-US" sz="2800" dirty="0"/>
              <a:t>I am a truck driver.</a:t>
            </a:r>
          </a:p>
          <a:p>
            <a:pPr marL="0" indent="0">
              <a:buNone/>
            </a:pPr>
            <a:r>
              <a:rPr lang="en-US" sz="2800" dirty="0"/>
              <a:t>5.I am a woman</a:t>
            </a:r>
            <a:r>
              <a:rPr lang="en-US" sz="2800" dirty="0">
                <a:solidFill>
                  <a:srgbClr val="FF0000"/>
                </a:solidFill>
              </a:rPr>
              <a:t>, but </a:t>
            </a:r>
            <a:r>
              <a:rPr lang="en-US" sz="2800" dirty="0"/>
              <a:t>I am a truckdriver. </a:t>
            </a:r>
          </a:p>
          <a:p>
            <a:pPr marL="0" indent="0">
              <a:buNone/>
            </a:pPr>
            <a:r>
              <a:rPr lang="en-US" sz="2800" dirty="0"/>
              <a:t>6. I am a woman</a:t>
            </a:r>
            <a:r>
              <a:rPr lang="en-US" sz="2800" dirty="0">
                <a:solidFill>
                  <a:srgbClr val="FF0000"/>
                </a:solidFill>
              </a:rPr>
              <a:t>; nevertheless</a:t>
            </a:r>
            <a:r>
              <a:rPr lang="en-US" sz="2800" dirty="0"/>
              <a:t>, I am a truck driver.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213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0A97-1418-4F63-B980-C90DF410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157" y="878527"/>
            <a:ext cx="10564134" cy="1609344"/>
          </a:xfrm>
        </p:spPr>
        <p:txBody>
          <a:bodyPr>
            <a:normAutofit fontScale="90000"/>
          </a:bodyPr>
          <a:lstStyle/>
          <a:p>
            <a:r>
              <a:rPr lang="en-US" dirty="0"/>
              <a:t>How you fix the sentence depends on how the different parts are related to each other.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F75BF-BCFC-491C-9079-B2F73B5A87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 am a woman. I am a truckdriver. </a:t>
            </a:r>
          </a:p>
          <a:p>
            <a:endParaRPr lang="en-US" dirty="0"/>
          </a:p>
          <a:p>
            <a:r>
              <a:rPr lang="en-US" dirty="0"/>
              <a:t>This gives a hard strong tone. You expect to hear a hard story following. A tale of conflict.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AA3B3-DC6E-4A50-9A33-F20DBC0924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 am a woman; nevertheless, I am a truck driver.</a:t>
            </a:r>
          </a:p>
          <a:p>
            <a:r>
              <a:rPr lang="en-US" dirty="0"/>
              <a:t>has more of a conversational or confessional tone. I expect to just hear an interesting story. But the differences can obviously be subtle and subjective. </a:t>
            </a:r>
          </a:p>
        </p:txBody>
      </p:sp>
    </p:spTree>
    <p:extLst>
      <p:ext uri="{BB962C8B-B14F-4D97-AF65-F5344CB8AC3E}">
        <p14:creationId xmlns:p14="http://schemas.microsoft.com/office/powerpoint/2010/main" val="410334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4643-10B4-4A60-9526-58B7D135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you fix the sentence depends on how the different parts are related to each other and what </a:t>
            </a:r>
            <a:r>
              <a:rPr lang="en-US" dirty="0">
                <a:hlinkClick r:id="rId2"/>
              </a:rPr>
              <a:t>tone and rhythm</a:t>
            </a:r>
            <a:r>
              <a:rPr lang="en-US" dirty="0"/>
              <a:t> you want.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157A1-505C-444B-ABE5-8F2C0AE4CA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I</a:t>
            </a:r>
            <a:r>
              <a:rPr lang="en-US" dirty="0"/>
              <a:t> am a woman</a:t>
            </a:r>
            <a:r>
              <a:rPr lang="en-US" dirty="0">
                <a:solidFill>
                  <a:srgbClr val="FF0000"/>
                </a:solidFill>
              </a:rPr>
              <a:t>;</a:t>
            </a:r>
            <a:r>
              <a:rPr lang="en-US" dirty="0"/>
              <a:t> I am a truckdriver.</a:t>
            </a:r>
          </a:p>
          <a:p>
            <a:pPr marL="0" indent="0">
              <a:buNone/>
            </a:pPr>
            <a:r>
              <a:rPr lang="en-US" dirty="0"/>
              <a:t>3. I am a woman</a:t>
            </a:r>
            <a:r>
              <a:rPr lang="en-US" dirty="0">
                <a:solidFill>
                  <a:srgbClr val="FF0000"/>
                </a:solidFill>
              </a:rPr>
              <a:t>, and </a:t>
            </a:r>
            <a:r>
              <a:rPr lang="en-US" dirty="0"/>
              <a:t>I am a truck driver</a:t>
            </a:r>
            <a:r>
              <a:rPr lang="en-US" dirty="0">
                <a:solidFill>
                  <a:srgbClr val="00B0F0"/>
                </a:solidFill>
              </a:rPr>
              <a:t>.(simply adding information. You expect to read about an informative story).</a:t>
            </a:r>
          </a:p>
          <a:p>
            <a:pPr marL="0" indent="0">
              <a:buNone/>
            </a:pPr>
            <a:r>
              <a:rPr lang="en-US" dirty="0"/>
              <a:t>4. I am a woman</a:t>
            </a:r>
            <a:r>
              <a:rPr lang="en-US" dirty="0">
                <a:solidFill>
                  <a:srgbClr val="FF0000"/>
                </a:solidFill>
              </a:rPr>
              <a:t>, yet </a:t>
            </a:r>
            <a:r>
              <a:rPr lang="en-US" dirty="0"/>
              <a:t>I am a truck driver. </a:t>
            </a:r>
            <a:r>
              <a:rPr lang="en-US" dirty="0">
                <a:solidFill>
                  <a:srgbClr val="00B0F0"/>
                </a:solidFill>
              </a:rPr>
              <a:t>(lightly contrasting that she is a women and drives a big truck)</a:t>
            </a:r>
          </a:p>
          <a:p>
            <a:pPr marL="0" indent="0">
              <a:buNone/>
            </a:pPr>
            <a:r>
              <a:rPr lang="en-US" dirty="0"/>
              <a:t>5.I am a woman</a:t>
            </a:r>
            <a:r>
              <a:rPr lang="en-US" dirty="0">
                <a:solidFill>
                  <a:srgbClr val="FF0000"/>
                </a:solidFill>
              </a:rPr>
              <a:t>, but </a:t>
            </a:r>
            <a:r>
              <a:rPr lang="en-US" dirty="0"/>
              <a:t>I am a truckdriver. </a:t>
            </a:r>
            <a:r>
              <a:rPr lang="en-US" dirty="0">
                <a:solidFill>
                  <a:srgbClr val="00B0F0"/>
                </a:solidFill>
              </a:rPr>
              <a:t>(strongly contrasting that she is a woman and drives a truck)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16A8F-3F95-470A-A964-89E7E233B2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 am a woman; I am a truckdriver. </a:t>
            </a:r>
          </a:p>
          <a:p>
            <a:r>
              <a:rPr lang="en-US" dirty="0"/>
              <a:t>You use a semicolon with the two sentences relate to one another.</a:t>
            </a:r>
          </a:p>
          <a:p>
            <a:r>
              <a:rPr lang="en-US" dirty="0"/>
              <a:t>I can’t go to the party tonight; I have a lot of homework. (correct use of semicolon, sentences are connected)</a:t>
            </a:r>
          </a:p>
          <a:p>
            <a:r>
              <a:rPr lang="en-US" dirty="0"/>
              <a:t>I can’t go to the party tonight; the color of my car is green. (incorrect, the sentences are not related).</a:t>
            </a:r>
          </a:p>
        </p:txBody>
      </p:sp>
    </p:spTree>
    <p:extLst>
      <p:ext uri="{BB962C8B-B14F-4D97-AF65-F5344CB8AC3E}">
        <p14:creationId xmlns:p14="http://schemas.microsoft.com/office/powerpoint/2010/main" val="164823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DEEF-8B74-4F97-A176-414BF838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0F189-00FC-4252-9C0F-4681026AD2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Coordinating conjunction</a:t>
            </a:r>
          </a:p>
          <a:p>
            <a:r>
              <a:rPr lang="en-US" dirty="0">
                <a:hlinkClick r:id="rId2"/>
              </a:rPr>
              <a:t>http://www.colonsemicolon.com/semicolon-examples/</a:t>
            </a:r>
            <a:endParaRPr lang="en-US" dirty="0"/>
          </a:p>
          <a:p>
            <a:r>
              <a:rPr lang="en-US" dirty="0"/>
              <a:t>Conjunction Junction with subtitles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F0B78-5683-4892-81E5-C84C90D481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00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374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Rockwell</vt:lpstr>
      <vt:lpstr>Rockwell Condensed</vt:lpstr>
      <vt:lpstr>Rockwell Extra Bold</vt:lpstr>
      <vt:lpstr>Wingdings</vt:lpstr>
      <vt:lpstr>Wood Type</vt:lpstr>
      <vt:lpstr>Run on sentences</vt:lpstr>
      <vt:lpstr>They are  not just long sentences. They are sentences that lack punctuation. They can be long or short.</vt:lpstr>
      <vt:lpstr>Different ways to separate the sentence</vt:lpstr>
      <vt:lpstr>How you fix the sentence depends on how the different parts are related to each other.  </vt:lpstr>
      <vt:lpstr>How you fix the sentence depends on how the different parts are related to each other and what tone and rhythm you want.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 on sentences</dc:title>
  <dc:creator>Kimberly Lengyel</dc:creator>
  <cp:lastModifiedBy>Kimberly Lengyel</cp:lastModifiedBy>
  <cp:revision>1</cp:revision>
  <dcterms:created xsi:type="dcterms:W3CDTF">2019-01-29T14:00:50Z</dcterms:created>
  <dcterms:modified xsi:type="dcterms:W3CDTF">2019-01-29T14:08:01Z</dcterms:modified>
</cp:coreProperties>
</file>