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1" r:id="rId1"/>
    <p:sldMasterId id="2147483674" r:id="rId2"/>
    <p:sldMasterId id="2147483687" r:id="rId3"/>
    <p:sldMasterId id="2147483700" r:id="rId4"/>
  </p:sld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Lst>
  <p:sldSz cx="9144000" cy="6858000" type="screen4x3"/>
  <p:notesSz cx="7772400" cy="10058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1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1"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62"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en-US" sz="3200" b="0" strike="noStrike" spc="-1">
              <a:latin typeface="Arial"/>
            </a:endParaRPr>
          </a:p>
        </p:txBody>
      </p:sp>
      <p:sp>
        <p:nvSpPr>
          <p:cNvPr id="63"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64"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65"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66"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67"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
        <p:nvSpPr>
          <p:cNvPr id="68"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70"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US" sz="3200" b="0" strike="noStrike" spc="-1">
              <a:latin typeface="Arial"/>
            </a:endParaRPr>
          </a:p>
        </p:txBody>
      </p:sp>
      <p:sp>
        <p:nvSpPr>
          <p:cNvPr id="71"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US" sz="3200" b="0" strike="noStrike" spc="-1">
              <a:latin typeface="Arial"/>
            </a:endParaRPr>
          </a:p>
        </p:txBody>
      </p:sp>
      <p:sp>
        <p:nvSpPr>
          <p:cNvPr id="72"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US" sz="3200" b="0" strike="noStrike" spc="-1">
              <a:latin typeface="Arial"/>
            </a:endParaRPr>
          </a:p>
        </p:txBody>
      </p:sp>
      <p:sp>
        <p:nvSpPr>
          <p:cNvPr id="73"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US" sz="3200" b="0" strike="noStrike" spc="-1">
              <a:latin typeface="Arial"/>
            </a:endParaRPr>
          </a:p>
        </p:txBody>
      </p:sp>
      <p:sp>
        <p:nvSpPr>
          <p:cNvPr id="74"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US" sz="3200" b="0" strike="noStrike" spc="-1">
              <a:latin typeface="Arial"/>
            </a:endParaRPr>
          </a:p>
        </p:txBody>
      </p:sp>
      <p:sp>
        <p:nvSpPr>
          <p:cNvPr id="75"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78"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79"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81"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8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83"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US" sz="3200" b="0" strike="noStrike" spc="-1">
              <a:latin typeface="Arial"/>
            </a:endParaRPr>
          </a:p>
        </p:txBody>
      </p:sp>
      <p:sp>
        <p:nvSpPr>
          <p:cNvPr id="84"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86"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8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88"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89"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US" sz="3200" b="0" strike="noStrike" spc="-1">
              <a:latin typeface="Arial"/>
            </a:endParaRPr>
          </a:p>
        </p:txBody>
      </p:sp>
      <p:sp>
        <p:nvSpPr>
          <p:cNvPr id="90"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0"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41"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91"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92"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US" sz="3200" b="0" strike="noStrike" spc="-1">
              <a:latin typeface="Arial"/>
            </a:endParaRPr>
          </a:p>
        </p:txBody>
      </p:sp>
      <p:sp>
        <p:nvSpPr>
          <p:cNvPr id="93"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94"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9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96"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97"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98"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9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00"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en-US" sz="3200" b="0" strike="noStrike" spc="-1">
              <a:latin typeface="Arial"/>
            </a:endParaRPr>
          </a:p>
        </p:txBody>
      </p:sp>
      <p:sp>
        <p:nvSpPr>
          <p:cNvPr id="101"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03"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104"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105"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
        <p:nvSpPr>
          <p:cNvPr id="106"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0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08"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US" sz="3200" b="0" strike="noStrike" spc="-1">
              <a:latin typeface="Arial"/>
            </a:endParaRPr>
          </a:p>
        </p:txBody>
      </p:sp>
      <p:sp>
        <p:nvSpPr>
          <p:cNvPr id="109"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US" sz="3200" b="0" strike="noStrike" spc="-1">
              <a:latin typeface="Arial"/>
            </a:endParaRPr>
          </a:p>
        </p:txBody>
      </p:sp>
      <p:sp>
        <p:nvSpPr>
          <p:cNvPr id="110"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US" sz="3200" b="0" strike="noStrike" spc="-1">
              <a:latin typeface="Arial"/>
            </a:endParaRPr>
          </a:p>
        </p:txBody>
      </p:sp>
      <p:sp>
        <p:nvSpPr>
          <p:cNvPr id="111"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US" sz="3200" b="0" strike="noStrike" spc="-1">
              <a:latin typeface="Arial"/>
            </a:endParaRPr>
          </a:p>
        </p:txBody>
      </p:sp>
      <p:sp>
        <p:nvSpPr>
          <p:cNvPr id="112"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US" sz="3200" b="0" strike="noStrike" spc="-1">
              <a:latin typeface="Arial"/>
            </a:endParaRPr>
          </a:p>
        </p:txBody>
      </p:sp>
      <p:sp>
        <p:nvSpPr>
          <p:cNvPr id="113"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116"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17" name="PlaceHolder 2"/>
          <p:cNvSpPr>
            <a:spLocks noGrp="1"/>
          </p:cNvSpPr>
          <p:nvPr>
            <p:ph type="subTitle"/>
          </p:nvPr>
        </p:nvSpPr>
        <p:spPr>
          <a:xfrm>
            <a:off x="457200" y="1604520"/>
            <a:ext cx="8229240" cy="397728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118"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19"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120"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21"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US" sz="3200" b="0" strike="noStrike" spc="-1">
              <a:latin typeface="Arial"/>
            </a:endParaRPr>
          </a:p>
        </p:txBody>
      </p:sp>
      <p:sp>
        <p:nvSpPr>
          <p:cNvPr id="122"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43"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24"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2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26"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127"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US" sz="3200" b="0" strike="noStrike" spc="-1">
              <a:latin typeface="Arial"/>
            </a:endParaRPr>
          </a:p>
        </p:txBody>
      </p:sp>
      <p:sp>
        <p:nvSpPr>
          <p:cNvPr id="128"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2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30"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US" sz="3200" b="0" strike="noStrike" spc="-1">
              <a:latin typeface="Arial"/>
            </a:endParaRPr>
          </a:p>
        </p:txBody>
      </p:sp>
      <p:sp>
        <p:nvSpPr>
          <p:cNvPr id="131"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132"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3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34"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135"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136"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13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38" name="PlaceHolder 2"/>
          <p:cNvSpPr>
            <a:spLocks noGrp="1"/>
          </p:cNvSpPr>
          <p:nvPr>
            <p:ph type="body"/>
          </p:nvPr>
        </p:nvSpPr>
        <p:spPr>
          <a:xfrm>
            <a:off x="457200" y="1604520"/>
            <a:ext cx="8229240" cy="1896840"/>
          </a:xfrm>
          <a:prstGeom prst="rect">
            <a:avLst/>
          </a:prstGeom>
        </p:spPr>
        <p:txBody>
          <a:bodyPr lIns="0" tIns="0" rIns="0" bIns="0">
            <a:normAutofit/>
          </a:bodyPr>
          <a:lstStyle/>
          <a:p>
            <a:endParaRPr lang="en-US" sz="3200" b="0" strike="noStrike" spc="-1">
              <a:latin typeface="Arial"/>
            </a:endParaRPr>
          </a:p>
        </p:txBody>
      </p:sp>
      <p:sp>
        <p:nvSpPr>
          <p:cNvPr id="139" name="PlaceHolder 3"/>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140"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41"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142"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143"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
        <p:nvSpPr>
          <p:cNvPr id="144" name="PlaceHolder 5"/>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145"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146" name="PlaceHolder 2"/>
          <p:cNvSpPr>
            <a:spLocks noGrp="1"/>
          </p:cNvSpPr>
          <p:nvPr>
            <p:ph type="body"/>
          </p:nvPr>
        </p:nvSpPr>
        <p:spPr>
          <a:xfrm>
            <a:off x="457200" y="1604520"/>
            <a:ext cx="2649600" cy="1896840"/>
          </a:xfrm>
          <a:prstGeom prst="rect">
            <a:avLst/>
          </a:prstGeom>
        </p:spPr>
        <p:txBody>
          <a:bodyPr lIns="0" tIns="0" rIns="0" bIns="0">
            <a:normAutofit/>
          </a:bodyPr>
          <a:lstStyle/>
          <a:p>
            <a:endParaRPr lang="en-US" sz="3200" b="0" strike="noStrike" spc="-1">
              <a:latin typeface="Arial"/>
            </a:endParaRPr>
          </a:p>
        </p:txBody>
      </p:sp>
      <p:sp>
        <p:nvSpPr>
          <p:cNvPr id="147" name="PlaceHolder 3"/>
          <p:cNvSpPr>
            <a:spLocks noGrp="1"/>
          </p:cNvSpPr>
          <p:nvPr>
            <p:ph type="body"/>
          </p:nvPr>
        </p:nvSpPr>
        <p:spPr>
          <a:xfrm>
            <a:off x="3239640" y="1604520"/>
            <a:ext cx="2649600" cy="1896840"/>
          </a:xfrm>
          <a:prstGeom prst="rect">
            <a:avLst/>
          </a:prstGeom>
        </p:spPr>
        <p:txBody>
          <a:bodyPr lIns="0" tIns="0" rIns="0" bIns="0">
            <a:normAutofit/>
          </a:bodyPr>
          <a:lstStyle/>
          <a:p>
            <a:endParaRPr lang="en-US" sz="3200" b="0" strike="noStrike" spc="-1">
              <a:latin typeface="Arial"/>
            </a:endParaRPr>
          </a:p>
        </p:txBody>
      </p:sp>
      <p:sp>
        <p:nvSpPr>
          <p:cNvPr id="148" name="PlaceHolder 4"/>
          <p:cNvSpPr>
            <a:spLocks noGrp="1"/>
          </p:cNvSpPr>
          <p:nvPr>
            <p:ph type="body"/>
          </p:nvPr>
        </p:nvSpPr>
        <p:spPr>
          <a:xfrm>
            <a:off x="6022080" y="1604520"/>
            <a:ext cx="2649600" cy="1896840"/>
          </a:xfrm>
          <a:prstGeom prst="rect">
            <a:avLst/>
          </a:prstGeom>
        </p:spPr>
        <p:txBody>
          <a:bodyPr lIns="0" tIns="0" rIns="0" bIns="0">
            <a:normAutofit/>
          </a:bodyPr>
          <a:lstStyle/>
          <a:p>
            <a:endParaRPr lang="en-US" sz="3200" b="0" strike="noStrike" spc="-1">
              <a:latin typeface="Arial"/>
            </a:endParaRPr>
          </a:p>
        </p:txBody>
      </p:sp>
      <p:sp>
        <p:nvSpPr>
          <p:cNvPr id="149" name="PlaceHolder 5"/>
          <p:cNvSpPr>
            <a:spLocks noGrp="1"/>
          </p:cNvSpPr>
          <p:nvPr>
            <p:ph type="body"/>
          </p:nvPr>
        </p:nvSpPr>
        <p:spPr>
          <a:xfrm>
            <a:off x="457200" y="3682080"/>
            <a:ext cx="2649600" cy="1896840"/>
          </a:xfrm>
          <a:prstGeom prst="rect">
            <a:avLst/>
          </a:prstGeom>
        </p:spPr>
        <p:txBody>
          <a:bodyPr lIns="0" tIns="0" rIns="0" bIns="0">
            <a:normAutofit/>
          </a:bodyPr>
          <a:lstStyle/>
          <a:p>
            <a:endParaRPr lang="en-US" sz="3200" b="0" strike="noStrike" spc="-1">
              <a:latin typeface="Arial"/>
            </a:endParaRPr>
          </a:p>
        </p:txBody>
      </p:sp>
      <p:sp>
        <p:nvSpPr>
          <p:cNvPr id="150" name="PlaceHolder 6"/>
          <p:cNvSpPr>
            <a:spLocks noGrp="1"/>
          </p:cNvSpPr>
          <p:nvPr>
            <p:ph type="body"/>
          </p:nvPr>
        </p:nvSpPr>
        <p:spPr>
          <a:xfrm>
            <a:off x="3239640" y="3682080"/>
            <a:ext cx="2649600" cy="1896840"/>
          </a:xfrm>
          <a:prstGeom prst="rect">
            <a:avLst/>
          </a:prstGeom>
        </p:spPr>
        <p:txBody>
          <a:bodyPr lIns="0" tIns="0" rIns="0" bIns="0">
            <a:normAutofit/>
          </a:bodyPr>
          <a:lstStyle/>
          <a:p>
            <a:endParaRPr lang="en-US" sz="3200" b="0" strike="noStrike" spc="-1">
              <a:latin typeface="Arial"/>
            </a:endParaRPr>
          </a:p>
        </p:txBody>
      </p:sp>
      <p:sp>
        <p:nvSpPr>
          <p:cNvPr id="151" name="PlaceHolder 7"/>
          <p:cNvSpPr>
            <a:spLocks noGrp="1"/>
          </p:cNvSpPr>
          <p:nvPr>
            <p:ph type="body"/>
          </p:nvPr>
        </p:nvSpPr>
        <p:spPr>
          <a:xfrm>
            <a:off x="6022080" y="3682080"/>
            <a:ext cx="26496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376505701"/>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DDF080-5E8C-48AD-84E5-6C08B304C14E}" type="datetimeFigureOut">
              <a:rPr lang="en-US" dirty="0"/>
              <a:t>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333891-D5E7-4C7B-BF1D-E855E53CB5A8}" type="slidenum">
              <a:rPr lang="en-US" dirty="0"/>
              <a:t>‹#›</a:t>
            </a:fld>
            <a:endParaRPr lang="en-US" dirty="0"/>
          </a:p>
        </p:txBody>
      </p:sp>
    </p:spTree>
    <p:extLst>
      <p:ext uri="{BB962C8B-B14F-4D97-AF65-F5344CB8AC3E}">
        <p14:creationId xmlns:p14="http://schemas.microsoft.com/office/powerpoint/2010/main" val="294635489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0377324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44"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45"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US" sz="3200" b="0" strike="noStrike" spc="-1">
              <a:latin typeface="Arial"/>
            </a:endParaRPr>
          </a:p>
        </p:txBody>
      </p:sp>
      <p:sp>
        <p:nvSpPr>
          <p:cNvPr id="46"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61398162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2/3/2019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28451867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2/3/2019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86337945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2/3/2019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93423939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70DDF080-5E8C-48AD-84E5-6C08B304C14E}" type="datetimeFigureOut">
              <a:rPr lang="en-US" dirty="0"/>
              <a:t>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333891-D5E7-4C7B-BF1D-E855E53CB5A8}" type="slidenum">
              <a:rPr lang="en-US" dirty="0"/>
              <a:t>‹#›</a:t>
            </a:fld>
            <a:endParaRPr lang="en-US" dirty="0"/>
          </a:p>
        </p:txBody>
      </p:sp>
    </p:spTree>
    <p:extLst>
      <p:ext uri="{BB962C8B-B14F-4D97-AF65-F5344CB8AC3E}">
        <p14:creationId xmlns:p14="http://schemas.microsoft.com/office/powerpoint/2010/main" val="419171160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55209275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69347592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769884005"/>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56918072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1162439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4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93023110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0DDF080-5E8C-48AD-84E5-6C08B304C14E}" type="datetimeFigureOut">
              <a:rPr lang="en-US" dirty="0"/>
              <a:t>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333891-D5E7-4C7B-BF1D-E855E53CB5A8}" type="slidenum">
              <a:rPr lang="en-US" dirty="0"/>
              <a:t>‹#›</a:t>
            </a:fld>
            <a:endParaRPr lang="en-US" dirty="0"/>
          </a:p>
        </p:txBody>
      </p:sp>
    </p:spTree>
    <p:extLst>
      <p:ext uri="{BB962C8B-B14F-4D97-AF65-F5344CB8AC3E}">
        <p14:creationId xmlns:p14="http://schemas.microsoft.com/office/powerpoint/2010/main" val="311494023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7486437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5" name="PlaceHolder 2"/>
          <p:cNvSpPr>
            <a:spLocks noGrp="1"/>
          </p:cNvSpPr>
          <p:nvPr>
            <p:ph type="body"/>
          </p:nvPr>
        </p:nvSpPr>
        <p:spPr>
          <a:xfrm>
            <a:off x="457200" y="1604520"/>
            <a:ext cx="8229240" cy="3977280"/>
          </a:xfrm>
          <a:prstGeom prst="rect">
            <a:avLst/>
          </a:prstGeom>
        </p:spPr>
        <p:txBody>
          <a:bodyPr lIns="0" tIns="0" rIns="0" bIns="0">
            <a:normAutofit/>
          </a:bodyPr>
          <a:lstStyle/>
          <a:p>
            <a:endParaRPr lang="en-US" sz="3200" b="0" strike="noStrike" spc="-1">
              <a:latin typeface="Arial"/>
            </a:endParaRPr>
          </a:p>
        </p:txBody>
      </p:sp>
    </p:spTree>
    <p:extLst>
      <p:ext uri="{BB962C8B-B14F-4D97-AF65-F5344CB8AC3E}">
        <p14:creationId xmlns:p14="http://schemas.microsoft.com/office/powerpoint/2010/main" val="2868873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48" name="PlaceHolder 1"/>
          <p:cNvSpPr>
            <a:spLocks noGrp="1"/>
          </p:cNvSpPr>
          <p:nvPr>
            <p:ph type="subTitle"/>
          </p:nvPr>
        </p:nvSpPr>
        <p:spPr>
          <a:xfrm>
            <a:off x="457200" y="273600"/>
            <a:ext cx="8229240" cy="5307840"/>
          </a:xfrm>
          <a:prstGeom prst="rect">
            <a:avLst/>
          </a:prstGeom>
        </p:spPr>
        <p:txBody>
          <a:bodyPr lIns="0" tIns="0" rIns="0" bIns="0" anchor="ctr"/>
          <a:lstStyle/>
          <a:p>
            <a:pPr algn="ctr"/>
            <a:endParaRPr lang="en-US" sz="3200" b="0" strike="noStrike" spc="-1">
              <a:latin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49"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50"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51" name="PlaceHolder 3"/>
          <p:cNvSpPr>
            <a:spLocks noGrp="1"/>
          </p:cNvSpPr>
          <p:nvPr>
            <p:ph type="body"/>
          </p:nvPr>
        </p:nvSpPr>
        <p:spPr>
          <a:xfrm>
            <a:off x="4674240" y="1604520"/>
            <a:ext cx="4015800" cy="3977280"/>
          </a:xfrm>
          <a:prstGeom prst="rect">
            <a:avLst/>
          </a:prstGeom>
        </p:spPr>
        <p:txBody>
          <a:bodyPr lIns="0" tIns="0" rIns="0" bIns="0">
            <a:normAutofit/>
          </a:bodyPr>
          <a:lstStyle/>
          <a:p>
            <a:endParaRPr lang="en-US" sz="3200" b="0" strike="noStrike" spc="-1">
              <a:latin typeface="Arial"/>
            </a:endParaRPr>
          </a:p>
        </p:txBody>
      </p:sp>
      <p:sp>
        <p:nvSpPr>
          <p:cNvPr id="52" name="PlaceHolder 4"/>
          <p:cNvSpPr>
            <a:spLocks noGrp="1"/>
          </p:cNvSpPr>
          <p:nvPr>
            <p:ph type="body"/>
          </p:nvPr>
        </p:nvSpPr>
        <p:spPr>
          <a:xfrm>
            <a:off x="45720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3"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54" name="PlaceHolder 2"/>
          <p:cNvSpPr>
            <a:spLocks noGrp="1"/>
          </p:cNvSpPr>
          <p:nvPr>
            <p:ph type="body"/>
          </p:nvPr>
        </p:nvSpPr>
        <p:spPr>
          <a:xfrm>
            <a:off x="457200" y="1604520"/>
            <a:ext cx="4015800" cy="3977280"/>
          </a:xfrm>
          <a:prstGeom prst="rect">
            <a:avLst/>
          </a:prstGeom>
        </p:spPr>
        <p:txBody>
          <a:bodyPr lIns="0" tIns="0" rIns="0" bIns="0">
            <a:normAutofit/>
          </a:bodyPr>
          <a:lstStyle/>
          <a:p>
            <a:endParaRPr lang="en-US" sz="3200" b="0" strike="noStrike" spc="-1">
              <a:latin typeface="Arial"/>
            </a:endParaRPr>
          </a:p>
        </p:txBody>
      </p:sp>
      <p:sp>
        <p:nvSpPr>
          <p:cNvPr id="55"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56" name="PlaceHolder 4"/>
          <p:cNvSpPr>
            <a:spLocks noGrp="1"/>
          </p:cNvSpPr>
          <p:nvPr>
            <p:ph type="body"/>
          </p:nvPr>
        </p:nvSpPr>
        <p:spPr>
          <a:xfrm>
            <a:off x="4674240" y="3682080"/>
            <a:ext cx="401580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457200" y="273600"/>
            <a:ext cx="8229240" cy="1144800"/>
          </a:xfrm>
          <a:prstGeom prst="rect">
            <a:avLst/>
          </a:prstGeom>
        </p:spPr>
        <p:txBody>
          <a:bodyPr lIns="0" tIns="0" rIns="0" bIns="0" anchor="ctr"/>
          <a:lstStyle/>
          <a:p>
            <a:pPr algn="ctr"/>
            <a:endParaRPr lang="en-US" sz="4400" b="0" strike="noStrike" spc="-1">
              <a:latin typeface="Arial"/>
            </a:endParaRPr>
          </a:p>
        </p:txBody>
      </p:sp>
      <p:sp>
        <p:nvSpPr>
          <p:cNvPr id="58" name="PlaceHolder 2"/>
          <p:cNvSpPr>
            <a:spLocks noGrp="1"/>
          </p:cNvSpPr>
          <p:nvPr>
            <p:ph type="body"/>
          </p:nvPr>
        </p:nvSpPr>
        <p:spPr>
          <a:xfrm>
            <a:off x="457200" y="1604520"/>
            <a:ext cx="4015800" cy="1896840"/>
          </a:xfrm>
          <a:prstGeom prst="rect">
            <a:avLst/>
          </a:prstGeom>
        </p:spPr>
        <p:txBody>
          <a:bodyPr lIns="0" tIns="0" rIns="0" bIns="0">
            <a:normAutofit/>
          </a:bodyPr>
          <a:lstStyle/>
          <a:p>
            <a:endParaRPr lang="en-US" sz="3200" b="0" strike="noStrike" spc="-1">
              <a:latin typeface="Arial"/>
            </a:endParaRPr>
          </a:p>
        </p:txBody>
      </p:sp>
      <p:sp>
        <p:nvSpPr>
          <p:cNvPr id="59" name="PlaceHolder 3"/>
          <p:cNvSpPr>
            <a:spLocks noGrp="1"/>
          </p:cNvSpPr>
          <p:nvPr>
            <p:ph type="body"/>
          </p:nvPr>
        </p:nvSpPr>
        <p:spPr>
          <a:xfrm>
            <a:off x="4674240" y="1604520"/>
            <a:ext cx="4015800" cy="1896840"/>
          </a:xfrm>
          <a:prstGeom prst="rect">
            <a:avLst/>
          </a:prstGeom>
        </p:spPr>
        <p:txBody>
          <a:bodyPr lIns="0" tIns="0" rIns="0" bIns="0">
            <a:normAutofit/>
          </a:bodyPr>
          <a:lstStyle/>
          <a:p>
            <a:endParaRPr lang="en-US" sz="3200" b="0" strike="noStrike" spc="-1">
              <a:latin typeface="Arial"/>
            </a:endParaRPr>
          </a:p>
        </p:txBody>
      </p:sp>
      <p:sp>
        <p:nvSpPr>
          <p:cNvPr id="60" name="PlaceHolder 4"/>
          <p:cNvSpPr>
            <a:spLocks noGrp="1"/>
          </p:cNvSpPr>
          <p:nvPr>
            <p:ph type="body"/>
          </p:nvPr>
        </p:nvSpPr>
        <p:spPr>
          <a:xfrm>
            <a:off x="457200" y="3682080"/>
            <a:ext cx="8229240" cy="1896840"/>
          </a:xfrm>
          <a:prstGeom prst="rect">
            <a:avLst/>
          </a:prstGeom>
        </p:spPr>
        <p:txBody>
          <a:bodyPr lIns="0" tIns="0" rIns="0" bIns="0">
            <a:normAutofit/>
          </a:bodyPr>
          <a:lstStyle/>
          <a:p>
            <a:endParaRPr lang="en-US" sz="3200" b="0" strike="noStrike" spc="-1">
              <a:latin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theme" Target="../theme/theme2.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13" Type="http://schemas.openxmlformats.org/officeDocument/2006/relationships/theme" Target="../theme/theme3.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slideLayout" Target="../slideLayouts/slideLayout36.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13" Type="http://schemas.openxmlformats.org/officeDocument/2006/relationships/slideLayout" Target="../slideLayouts/slideLayout49.xml"/><Relationship Id="rId18" Type="http://schemas.openxmlformats.org/officeDocument/2006/relationships/theme" Target="../theme/theme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slideLayout" Target="../slideLayouts/slideLayout48.xml"/><Relationship Id="rId17" Type="http://schemas.openxmlformats.org/officeDocument/2006/relationships/slideLayout" Target="../slideLayouts/slideLayout53.xml"/><Relationship Id="rId2" Type="http://schemas.openxmlformats.org/officeDocument/2006/relationships/slideLayout" Target="../slideLayouts/slideLayout38.xml"/><Relationship Id="rId16" Type="http://schemas.openxmlformats.org/officeDocument/2006/relationships/slideLayout" Target="../slideLayouts/slideLayout52.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5" Type="http://schemas.openxmlformats.org/officeDocument/2006/relationships/slideLayout" Target="../slideLayouts/slideLayout5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 Id="rId14" Type="http://schemas.openxmlformats.org/officeDocument/2006/relationships/slideLayout" Target="../slideLayouts/slideLayout5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 name="PlaceHolder 1"/>
          <p:cNvSpPr>
            <a:spLocks noGrp="1"/>
          </p:cNvSpPr>
          <p:nvPr>
            <p:ph type="title"/>
          </p:nvPr>
        </p:nvSpPr>
        <p:spPr>
          <a:xfrm>
            <a:off x="457200" y="273600"/>
            <a:ext cx="8229240" cy="1144800"/>
          </a:xfrm>
          <a:prstGeom prst="rect">
            <a:avLst/>
          </a:prstGeom>
        </p:spPr>
        <p:txBody>
          <a:bodyPr lIns="0" tIns="0" rIns="0" bIns="0" anchor="ctr"/>
          <a:lstStyle/>
          <a:p>
            <a:pPr algn="ctr"/>
            <a:r>
              <a:rPr lang="en-US" sz="4400" b="0" strike="noStrike" spc="-1">
                <a:latin typeface="Arial"/>
              </a:rPr>
              <a:t>Click to edit the title text format</a:t>
            </a:r>
          </a:p>
        </p:txBody>
      </p:sp>
      <p:sp>
        <p:nvSpPr>
          <p:cNvPr id="39" name="PlaceHolder 2"/>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latin typeface="Arial"/>
              </a:rPr>
              <a:t>Second Outline Level</a:t>
            </a:r>
          </a:p>
          <a:p>
            <a:pPr marL="1296000" lvl="2" indent="-288000">
              <a:spcBef>
                <a:spcPts val="850"/>
              </a:spcBef>
              <a:buClr>
                <a:srgbClr val="000000"/>
              </a:buClr>
              <a:buSzPct val="45000"/>
              <a:buFont typeface="Wingdings" charset="2"/>
              <a:buChar char=""/>
            </a:pPr>
            <a:r>
              <a:rPr lang="en-US" sz="2400" b="0" strike="noStrike" spc="-1">
                <a:latin typeface="Arial"/>
              </a:rPr>
              <a:t>Third Outline Level</a:t>
            </a:r>
          </a:p>
          <a:p>
            <a:pPr marL="1728000" lvl="3" indent="-216000">
              <a:spcBef>
                <a:spcPts val="567"/>
              </a:spcBef>
              <a:buClr>
                <a:srgbClr val="000000"/>
              </a:buClr>
              <a:buSzPct val="75000"/>
              <a:buFont typeface="Symbol" charset="2"/>
              <a:buChar char=""/>
            </a:pPr>
            <a:r>
              <a:rPr lang="en-US" sz="2000" b="0" strike="noStrike" spc="-1">
                <a:latin typeface="Arial"/>
              </a:rPr>
              <a:t>Fourth Outline Level</a:t>
            </a:r>
          </a:p>
          <a:p>
            <a:pPr marL="2160000" lvl="4" indent="-216000">
              <a:spcBef>
                <a:spcPts val="283"/>
              </a:spcBef>
              <a:buClr>
                <a:srgbClr val="000000"/>
              </a:buClr>
              <a:buSzPct val="45000"/>
              <a:buFont typeface="Wingdings" charset="2"/>
              <a:buChar char=""/>
            </a:pPr>
            <a:r>
              <a:rPr lang="en-US" sz="2000" b="0" strike="noStrike" spc="-1">
                <a:latin typeface="Arial"/>
              </a:rPr>
              <a:t>Fifth Outline Level</a:t>
            </a:r>
          </a:p>
          <a:p>
            <a:pPr marL="2592000" lvl="5" indent="-216000">
              <a:spcBef>
                <a:spcPts val="283"/>
              </a:spcBef>
              <a:buClr>
                <a:srgbClr val="000000"/>
              </a:buClr>
              <a:buSzPct val="45000"/>
              <a:buFont typeface="Wingdings" charset="2"/>
              <a:buChar char=""/>
            </a:pPr>
            <a:r>
              <a:rPr lang="en-US" sz="2000" b="0" strike="noStrike" spc="-1">
                <a:latin typeface="Arial"/>
              </a:rPr>
              <a:t>Sixth Outline Level</a:t>
            </a:r>
          </a:p>
          <a:p>
            <a:pPr marL="3024000" lvl="6" indent="-216000">
              <a:spcBef>
                <a:spcPts val="283"/>
              </a:spcBef>
              <a:buClr>
                <a:srgbClr val="000000"/>
              </a:buClr>
              <a:buSzPct val="45000"/>
              <a:buFont typeface="Wingdings" charset="2"/>
              <a:buChar char=""/>
            </a:pPr>
            <a:r>
              <a:rPr lang="en-US"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76" name="PlaceHolder 1"/>
          <p:cNvSpPr>
            <a:spLocks noGrp="1"/>
          </p:cNvSpPr>
          <p:nvPr>
            <p:ph type="title"/>
          </p:nvPr>
        </p:nvSpPr>
        <p:spPr>
          <a:xfrm>
            <a:off x="457200" y="273600"/>
            <a:ext cx="8229240" cy="1144800"/>
          </a:xfrm>
          <a:prstGeom prst="rect">
            <a:avLst/>
          </a:prstGeom>
        </p:spPr>
        <p:txBody>
          <a:bodyPr lIns="0" tIns="0" rIns="0" bIns="0" anchor="ctr"/>
          <a:lstStyle/>
          <a:p>
            <a:pPr algn="ctr"/>
            <a:r>
              <a:rPr lang="en-US" sz="4400" b="0" strike="noStrike" spc="-1">
                <a:latin typeface="Arial"/>
              </a:rPr>
              <a:t>Click to edit the title text format</a:t>
            </a:r>
          </a:p>
        </p:txBody>
      </p:sp>
      <p:sp>
        <p:nvSpPr>
          <p:cNvPr id="77" name="PlaceHolder 2"/>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latin typeface="Arial"/>
              </a:rPr>
              <a:t>Second Outline Level</a:t>
            </a:r>
          </a:p>
          <a:p>
            <a:pPr marL="1296000" lvl="2" indent="-288000">
              <a:spcBef>
                <a:spcPts val="850"/>
              </a:spcBef>
              <a:buClr>
                <a:srgbClr val="000000"/>
              </a:buClr>
              <a:buSzPct val="45000"/>
              <a:buFont typeface="Wingdings" charset="2"/>
              <a:buChar char=""/>
            </a:pPr>
            <a:r>
              <a:rPr lang="en-US" sz="2400" b="0" strike="noStrike" spc="-1">
                <a:latin typeface="Arial"/>
              </a:rPr>
              <a:t>Third Outline Level</a:t>
            </a:r>
          </a:p>
          <a:p>
            <a:pPr marL="1728000" lvl="3" indent="-216000">
              <a:spcBef>
                <a:spcPts val="567"/>
              </a:spcBef>
              <a:buClr>
                <a:srgbClr val="000000"/>
              </a:buClr>
              <a:buSzPct val="75000"/>
              <a:buFont typeface="Symbol" charset="2"/>
              <a:buChar char=""/>
            </a:pPr>
            <a:r>
              <a:rPr lang="en-US" sz="2000" b="0" strike="noStrike" spc="-1">
                <a:latin typeface="Arial"/>
              </a:rPr>
              <a:t>Fourth Outline Level</a:t>
            </a:r>
          </a:p>
          <a:p>
            <a:pPr marL="2160000" lvl="4" indent="-216000">
              <a:spcBef>
                <a:spcPts val="283"/>
              </a:spcBef>
              <a:buClr>
                <a:srgbClr val="000000"/>
              </a:buClr>
              <a:buSzPct val="45000"/>
              <a:buFont typeface="Wingdings" charset="2"/>
              <a:buChar char=""/>
            </a:pPr>
            <a:r>
              <a:rPr lang="en-US" sz="2000" b="0" strike="noStrike" spc="-1">
                <a:latin typeface="Arial"/>
              </a:rPr>
              <a:t>Fifth Outline Level</a:t>
            </a:r>
          </a:p>
          <a:p>
            <a:pPr marL="2592000" lvl="5" indent="-216000">
              <a:spcBef>
                <a:spcPts val="283"/>
              </a:spcBef>
              <a:buClr>
                <a:srgbClr val="000000"/>
              </a:buClr>
              <a:buSzPct val="45000"/>
              <a:buFont typeface="Wingdings" charset="2"/>
              <a:buChar char=""/>
            </a:pPr>
            <a:r>
              <a:rPr lang="en-US" sz="2000" b="0" strike="noStrike" spc="-1">
                <a:latin typeface="Arial"/>
              </a:rPr>
              <a:t>Sixth Outline Level</a:t>
            </a:r>
          </a:p>
          <a:p>
            <a:pPr marL="3024000" lvl="6" indent="-216000">
              <a:spcBef>
                <a:spcPts val="283"/>
              </a:spcBef>
              <a:buClr>
                <a:srgbClr val="000000"/>
              </a:buClr>
              <a:buSzPct val="45000"/>
              <a:buFont typeface="Wingdings" charset="2"/>
              <a:buChar char=""/>
            </a:pPr>
            <a:r>
              <a:rPr lang="en-US"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4" name="PlaceHolder 1"/>
          <p:cNvSpPr>
            <a:spLocks noGrp="1"/>
          </p:cNvSpPr>
          <p:nvPr>
            <p:ph type="title"/>
          </p:nvPr>
        </p:nvSpPr>
        <p:spPr>
          <a:xfrm>
            <a:off x="457200" y="273600"/>
            <a:ext cx="8229240" cy="1144800"/>
          </a:xfrm>
          <a:prstGeom prst="rect">
            <a:avLst/>
          </a:prstGeom>
        </p:spPr>
        <p:txBody>
          <a:bodyPr lIns="0" tIns="0" rIns="0" bIns="0" anchor="ctr"/>
          <a:lstStyle/>
          <a:p>
            <a:pPr algn="ctr"/>
            <a:r>
              <a:rPr lang="en-US" sz="4400" b="0" strike="noStrike" spc="-1">
                <a:latin typeface="Arial"/>
              </a:rPr>
              <a:t>Click to edit the title text format</a:t>
            </a:r>
          </a:p>
        </p:txBody>
      </p:sp>
      <p:sp>
        <p:nvSpPr>
          <p:cNvPr id="115" name="PlaceHolder 2"/>
          <p:cNvSpPr>
            <a:spLocks noGrp="1"/>
          </p:cNvSpPr>
          <p:nvPr>
            <p:ph type="body"/>
          </p:nvPr>
        </p:nvSpPr>
        <p:spPr>
          <a:xfrm>
            <a:off x="457200" y="1604520"/>
            <a:ext cx="82292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latin typeface="Arial"/>
              </a:rPr>
              <a:t>Second Outline Level</a:t>
            </a:r>
          </a:p>
          <a:p>
            <a:pPr marL="1296000" lvl="2" indent="-288000">
              <a:spcBef>
                <a:spcPts val="850"/>
              </a:spcBef>
              <a:buClr>
                <a:srgbClr val="000000"/>
              </a:buClr>
              <a:buSzPct val="45000"/>
              <a:buFont typeface="Wingdings" charset="2"/>
              <a:buChar char=""/>
            </a:pPr>
            <a:r>
              <a:rPr lang="en-US" sz="2400" b="0" strike="noStrike" spc="-1">
                <a:latin typeface="Arial"/>
              </a:rPr>
              <a:t>Third Outline Level</a:t>
            </a:r>
          </a:p>
          <a:p>
            <a:pPr marL="1728000" lvl="3" indent="-216000">
              <a:spcBef>
                <a:spcPts val="567"/>
              </a:spcBef>
              <a:buClr>
                <a:srgbClr val="000000"/>
              </a:buClr>
              <a:buSzPct val="75000"/>
              <a:buFont typeface="Symbol" charset="2"/>
              <a:buChar char=""/>
            </a:pPr>
            <a:r>
              <a:rPr lang="en-US" sz="2000" b="0" strike="noStrike" spc="-1">
                <a:latin typeface="Arial"/>
              </a:rPr>
              <a:t>Fourth Outline Level</a:t>
            </a:r>
          </a:p>
          <a:p>
            <a:pPr marL="2160000" lvl="4" indent="-216000">
              <a:spcBef>
                <a:spcPts val="283"/>
              </a:spcBef>
              <a:buClr>
                <a:srgbClr val="000000"/>
              </a:buClr>
              <a:buSzPct val="45000"/>
              <a:buFont typeface="Wingdings" charset="2"/>
              <a:buChar char=""/>
            </a:pPr>
            <a:r>
              <a:rPr lang="en-US" sz="2000" b="0" strike="noStrike" spc="-1">
                <a:latin typeface="Arial"/>
              </a:rPr>
              <a:t>Fifth Outline Level</a:t>
            </a:r>
          </a:p>
          <a:p>
            <a:pPr marL="2592000" lvl="5" indent="-216000">
              <a:spcBef>
                <a:spcPts val="283"/>
              </a:spcBef>
              <a:buClr>
                <a:srgbClr val="000000"/>
              </a:buClr>
              <a:buSzPct val="45000"/>
              <a:buFont typeface="Wingdings" charset="2"/>
              <a:buChar char=""/>
            </a:pPr>
            <a:r>
              <a:rPr lang="en-US" sz="2000" b="0" strike="noStrike" spc="-1">
                <a:latin typeface="Arial"/>
              </a:rPr>
              <a:t>Sixth Outline Level</a:t>
            </a:r>
          </a:p>
          <a:p>
            <a:pPr marL="3024000" lvl="6" indent="-216000">
              <a:spcBef>
                <a:spcPts val="283"/>
              </a:spcBef>
              <a:buClr>
                <a:srgbClr val="000000"/>
              </a:buClr>
              <a:buSzPct val="45000"/>
              <a:buFont typeface="Wingdings" charset="2"/>
              <a:buChar char=""/>
            </a:pPr>
            <a:r>
              <a:rPr lang="en-US"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2/3/2019</a:t>
            </a:fld>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675276925"/>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 id="2147483713" r:id="rId13"/>
    <p:sldLayoutId id="2147483714" r:id="rId14"/>
    <p:sldLayoutId id="2147483715" r:id="rId15"/>
    <p:sldLayoutId id="2147483716" r:id="rId16"/>
    <p:sldLayoutId id="2147483717"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CustomShape 1"/>
          <p:cNvSpPr/>
          <p:nvPr/>
        </p:nvSpPr>
        <p:spPr>
          <a:xfrm>
            <a:off x="685800" y="2130480"/>
            <a:ext cx="7771680" cy="1469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4400" b="0" strike="noStrike" spc="-1">
                <a:solidFill>
                  <a:srgbClr val="000000"/>
                </a:solidFill>
                <a:latin typeface="Calibri"/>
              </a:rPr>
              <a:t>Lets Debate	</a:t>
            </a:r>
            <a:endParaRPr lang="en-US" sz="4400" b="0" strike="noStrike" spc="-1">
              <a:latin typeface="Arial"/>
            </a:endParaRPr>
          </a:p>
        </p:txBody>
      </p:sp>
      <p:sp>
        <p:nvSpPr>
          <p:cNvPr id="153" name="CustomShape 2"/>
          <p:cNvSpPr/>
          <p:nvPr/>
        </p:nvSpPr>
        <p:spPr>
          <a:xfrm>
            <a:off x="1371600" y="3886200"/>
            <a:ext cx="6400080" cy="17517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algn="ctr">
              <a:lnSpc>
                <a:spcPct val="100000"/>
              </a:lnSpc>
              <a:spcBef>
                <a:spcPts val="641"/>
              </a:spcBef>
            </a:pPr>
            <a:r>
              <a:rPr lang="en-US" sz="3200" b="0" strike="noStrike" spc="-1">
                <a:solidFill>
                  <a:srgbClr val="000000"/>
                </a:solidFill>
                <a:latin typeface="Calibri"/>
              </a:rPr>
              <a:t>Agree to disagree in a professional manner!</a:t>
            </a:r>
            <a:endParaRPr lang="en-US" sz="3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4400" b="0" strike="noStrike" spc="-1">
                <a:solidFill>
                  <a:srgbClr val="000000"/>
                </a:solidFill>
                <a:latin typeface="Calibri"/>
              </a:rPr>
              <a:t>Lets Practice!</a:t>
            </a:r>
            <a:endParaRPr lang="en-US" sz="4400" b="0" strike="noStrike" spc="-1">
              <a:latin typeface="Arial"/>
            </a:endParaRPr>
          </a:p>
        </p:txBody>
      </p:sp>
      <p:sp>
        <p:nvSpPr>
          <p:cNvPr id="174"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a:bodyPr>
          <a:lstStyle/>
          <a:p>
            <a:pPr marL="343080" indent="-342360">
              <a:lnSpc>
                <a:spcPct val="100000"/>
              </a:lnSpc>
              <a:spcBef>
                <a:spcPts val="641"/>
              </a:spcBef>
              <a:buClr>
                <a:srgbClr val="FF0000"/>
              </a:buClr>
              <a:buFont typeface="Arial"/>
              <a:buChar char="•"/>
            </a:pPr>
            <a:r>
              <a:rPr lang="en-US" sz="3200" b="0" strike="noStrike" spc="-1">
                <a:solidFill>
                  <a:srgbClr val="FF0000"/>
                </a:solidFill>
                <a:latin typeface="Calibri"/>
              </a:rPr>
              <a:t>You have two minutes to argue one side of each resolution. When you hear "SWITCH," you will have two minutes to argue the opposite side of the resolution. Then move on to the next one.</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A: Dogs are better than cats. </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B: It is better to be single than married.</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A: Women should stop working when they get married and have babies.</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B: Facebook improves our lives.</a:t>
            </a:r>
            <a:endParaRPr lang="en-US" sz="3200" b="0" strike="noStrike" spc="-1">
              <a:latin typeface="Arial"/>
            </a:endParaRPr>
          </a:p>
          <a:p>
            <a:pPr>
              <a:lnSpc>
                <a:spcPct val="100000"/>
              </a:lnSpc>
              <a:spcBef>
                <a:spcPts val="641"/>
              </a:spcBef>
            </a:pPr>
            <a:endParaRPr lang="en-US" sz="3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sp>
      <p:sp>
        <p:nvSpPr>
          <p:cNvPr id="176"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70000" lnSpcReduction="20000"/>
          </a:bodyPr>
          <a:lstStyle/>
          <a:p>
            <a:pPr marL="343080" indent="-342360">
              <a:lnSpc>
                <a:spcPct val="100000"/>
              </a:lnSpc>
              <a:spcBef>
                <a:spcPts val="641"/>
              </a:spcBef>
              <a:buClr>
                <a:srgbClr val="000000"/>
              </a:buClr>
              <a:buFont typeface="Arial"/>
              <a:buChar char="•"/>
            </a:pPr>
            <a:r>
              <a:rPr lang="en-US" sz="3200" b="1" strike="noStrike" spc="-1">
                <a:solidFill>
                  <a:srgbClr val="000000"/>
                </a:solidFill>
                <a:latin typeface="Calibri"/>
              </a:rPr>
              <a:t>Reacting Negatively</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 a) That may be true, but…</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 b) I understand what you are saying, but……</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 c) The problem with that is …..</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 d) Well, I don’t really agree.</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 e) I am afraid I disagree.</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 f) How could you have ..</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 g) What made you do that..</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 h) Why did you do that…</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 i) Oh no, that can’t be!</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 j) You shouldn’t have …</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 k) I wish you hadn’t …</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 l) I don’t understand why …</a:t>
            </a:r>
            <a:endParaRPr lang="en-US" sz="3200" b="0" strike="noStrike" spc="-1">
              <a:latin typeface="Arial"/>
            </a:endParaRPr>
          </a:p>
          <a:p>
            <a:pPr>
              <a:lnSpc>
                <a:spcPct val="100000"/>
              </a:lnSpc>
              <a:spcBef>
                <a:spcPts val="641"/>
              </a:spcBef>
            </a:pPr>
            <a:endParaRPr lang="en-US" sz="3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sp>
      <p:sp>
        <p:nvSpPr>
          <p:cNvPr id="178"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77500" lnSpcReduction="20000"/>
          </a:bodyPr>
          <a:lstStyle/>
          <a:p>
            <a:pPr marL="343080" indent="-342360">
              <a:lnSpc>
                <a:spcPct val="100000"/>
              </a:lnSpc>
              <a:spcBef>
                <a:spcPts val="641"/>
              </a:spcBef>
              <a:buClr>
                <a:srgbClr val="000000"/>
              </a:buClr>
              <a:buFont typeface="Arial"/>
              <a:buChar char="•"/>
            </a:pPr>
            <a:r>
              <a:rPr lang="en-US" sz="3200" b="1" strike="noStrike" spc="-1">
                <a:solidFill>
                  <a:srgbClr val="000000"/>
                </a:solidFill>
                <a:latin typeface="Calibri"/>
              </a:rPr>
              <a:t>. Paraphrasing </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 a) </a:t>
            </a:r>
            <a:r>
              <a:rPr lang="en-US" sz="3200" b="0" i="1" strike="noStrike" spc="-1">
                <a:solidFill>
                  <a:srgbClr val="000000"/>
                </a:solidFill>
                <a:latin typeface="Calibri"/>
              </a:rPr>
              <a:t>I think what you are saying is that </a:t>
            </a:r>
            <a:r>
              <a:rPr lang="en-US" sz="3200" b="0" strike="noStrike" spc="-1">
                <a:solidFill>
                  <a:srgbClr val="000000"/>
                </a:solidFill>
                <a:latin typeface="Calibri"/>
              </a:rPr>
              <a:t>you feel lonely.</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 b) </a:t>
            </a:r>
            <a:r>
              <a:rPr lang="en-US" sz="3200" b="0" i="1" strike="noStrike" spc="-1">
                <a:solidFill>
                  <a:srgbClr val="000000"/>
                </a:solidFill>
                <a:latin typeface="Calibri"/>
              </a:rPr>
              <a:t>If I understand you correctly,</a:t>
            </a:r>
            <a:r>
              <a:rPr lang="en-US" sz="3200" b="0" strike="noStrike" spc="-1">
                <a:solidFill>
                  <a:srgbClr val="000000"/>
                </a:solidFill>
                <a:latin typeface="Calibri"/>
              </a:rPr>
              <a:t> you are really happy here.</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 c) </a:t>
            </a:r>
            <a:r>
              <a:rPr lang="en-US" sz="3200" b="0" i="1" strike="noStrike" spc="-1">
                <a:solidFill>
                  <a:srgbClr val="000000"/>
                </a:solidFill>
                <a:latin typeface="Calibri"/>
              </a:rPr>
              <a:t>What you want to tell us is that</a:t>
            </a:r>
            <a:r>
              <a:rPr lang="en-US" sz="3200" b="0" strike="noStrike" spc="-1">
                <a:solidFill>
                  <a:srgbClr val="000000"/>
                </a:solidFill>
                <a:latin typeface="Calibri"/>
              </a:rPr>
              <a:t> you were disappointed.</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 d) </a:t>
            </a:r>
            <a:r>
              <a:rPr lang="en-US" sz="3200" b="0" i="1" strike="noStrike" spc="-1">
                <a:solidFill>
                  <a:srgbClr val="000000"/>
                </a:solidFill>
                <a:latin typeface="Calibri"/>
              </a:rPr>
              <a:t>What you mean is that</a:t>
            </a:r>
            <a:r>
              <a:rPr lang="en-US" sz="3200" b="0" strike="noStrike" spc="-1">
                <a:solidFill>
                  <a:srgbClr val="000000"/>
                </a:solidFill>
                <a:latin typeface="Calibri"/>
              </a:rPr>
              <a:t> you would like to meet some Americans.</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 e) </a:t>
            </a:r>
            <a:r>
              <a:rPr lang="en-US" sz="3200" b="0" i="1" strike="noStrike" spc="-1">
                <a:solidFill>
                  <a:srgbClr val="000000"/>
                </a:solidFill>
                <a:latin typeface="Calibri"/>
              </a:rPr>
              <a:t>What you are trying to say here is that </a:t>
            </a:r>
            <a:r>
              <a:rPr lang="en-US" sz="3200" b="0" strike="noStrike" spc="-1">
                <a:solidFill>
                  <a:srgbClr val="000000"/>
                </a:solidFill>
                <a:latin typeface="Calibri"/>
              </a:rPr>
              <a:t>you are homesick.</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 f) </a:t>
            </a:r>
            <a:r>
              <a:rPr lang="en-US" sz="3200" b="0" i="1" strike="noStrike" spc="-1">
                <a:solidFill>
                  <a:srgbClr val="000000"/>
                </a:solidFill>
                <a:latin typeface="Calibri"/>
              </a:rPr>
              <a:t>What you are saying is that </a:t>
            </a:r>
            <a:r>
              <a:rPr lang="en-US" sz="3200" b="0" strike="noStrike" spc="-1">
                <a:solidFill>
                  <a:srgbClr val="000000"/>
                </a:solidFill>
                <a:latin typeface="Calibri"/>
              </a:rPr>
              <a:t>life here is overwhelming.</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 g) </a:t>
            </a:r>
            <a:r>
              <a:rPr lang="en-US" sz="3200" b="0" i="1" strike="noStrike" spc="-1">
                <a:solidFill>
                  <a:srgbClr val="000000"/>
                </a:solidFill>
                <a:latin typeface="Calibri"/>
              </a:rPr>
              <a:t>In other words,</a:t>
            </a:r>
            <a:r>
              <a:rPr lang="en-US" sz="3200" b="0" strike="noStrike" spc="-1">
                <a:solidFill>
                  <a:srgbClr val="000000"/>
                </a:solidFill>
                <a:latin typeface="Calibri"/>
              </a:rPr>
              <a:t> you like what you see.</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 h) </a:t>
            </a:r>
            <a:r>
              <a:rPr lang="en-US" sz="3200" b="0" i="1" strike="noStrike" spc="-1">
                <a:solidFill>
                  <a:srgbClr val="000000"/>
                </a:solidFill>
                <a:latin typeface="Calibri"/>
              </a:rPr>
              <a:t>You mean </a:t>
            </a:r>
            <a:r>
              <a:rPr lang="en-US" sz="3200" b="0" strike="noStrike" spc="-1">
                <a:solidFill>
                  <a:srgbClr val="000000"/>
                </a:solidFill>
                <a:latin typeface="Calibri"/>
              </a:rPr>
              <a:t>you want to change your major.</a:t>
            </a:r>
            <a:endParaRPr lang="en-US" sz="3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4400" b="0" strike="noStrike" spc="-1">
                <a:solidFill>
                  <a:srgbClr val="000000"/>
                </a:solidFill>
                <a:latin typeface="Calibri"/>
              </a:rPr>
              <a:t>Possible Topics</a:t>
            </a:r>
            <a:endParaRPr lang="en-US" sz="4400" b="0" strike="noStrike" spc="-1">
              <a:latin typeface="Arial"/>
            </a:endParaRPr>
          </a:p>
        </p:txBody>
      </p:sp>
      <p:sp>
        <p:nvSpPr>
          <p:cNvPr id="180"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10000"/>
          </a:bodyPr>
          <a:lstStyle/>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School uniforms?</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Should you be able to use your cell phone in class? Or should they be banned?</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Cats or Dogs?</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Female versus male? Who is more complicated?</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Facebook- good or bad?</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“Time is Money” do you agree?</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Should we eat fast food?</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Does everything happen for a reason?</a:t>
            </a:r>
            <a:endParaRPr lang="en-US" sz="3200" b="0" strike="noStrike" spc="-1">
              <a:latin typeface="Arial"/>
            </a:endParaRPr>
          </a:p>
          <a:p>
            <a:pPr>
              <a:lnSpc>
                <a:spcPct val="100000"/>
              </a:lnSpc>
              <a:spcBef>
                <a:spcPts val="641"/>
              </a:spcBef>
            </a:pPr>
            <a:endParaRPr lang="en-US" sz="3200" b="0" strike="noStrike" spc="-1">
              <a:latin typeface="Arial"/>
            </a:endParaRPr>
          </a:p>
          <a:p>
            <a:pPr>
              <a:lnSpc>
                <a:spcPct val="100000"/>
              </a:lnSpc>
              <a:spcBef>
                <a:spcPts val="641"/>
              </a:spcBef>
            </a:pPr>
            <a:endParaRPr lang="en-US" sz="3200" b="0" strike="noStrike" spc="-1">
              <a:latin typeface="Arial"/>
            </a:endParaRPr>
          </a:p>
          <a:p>
            <a:pPr>
              <a:lnSpc>
                <a:spcPct val="100000"/>
              </a:lnSpc>
              <a:spcBef>
                <a:spcPts val="641"/>
              </a:spcBef>
            </a:pPr>
            <a:endParaRPr lang="en-US" sz="3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4400" b="0" strike="noStrike" spc="-1">
                <a:solidFill>
                  <a:srgbClr val="000000"/>
                </a:solidFill>
                <a:latin typeface="Calibri"/>
              </a:rPr>
              <a:t>Euphemisms</a:t>
            </a:r>
            <a:endParaRPr lang="en-US" sz="4400" b="0" strike="noStrike" spc="-1">
              <a:latin typeface="Arial"/>
            </a:endParaRPr>
          </a:p>
        </p:txBody>
      </p:sp>
      <p:sp>
        <p:nvSpPr>
          <p:cNvPr id="182"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The term euphemism refers to polite, indirect expressions which replace words and phrases considered harsh and impolite or which suggest something unpleasant.</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A nice way to talk about bad things. </a:t>
            </a:r>
            <a:endParaRPr lang="en-US" sz="3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92500" lnSpcReduction="20000"/>
          </a:bodyPr>
          <a:lstStyle/>
          <a:p>
            <a:pPr algn="ctr">
              <a:lnSpc>
                <a:spcPct val="100000"/>
              </a:lnSpc>
            </a:pPr>
            <a:r>
              <a:rPr lang="en-US" sz="4400" b="0" strike="noStrike" spc="-1">
                <a:solidFill>
                  <a:srgbClr val="000000"/>
                </a:solidFill>
                <a:latin typeface="Calibri"/>
              </a:rPr>
              <a:t>What situation would you use these euphemisms?</a:t>
            </a:r>
            <a:endParaRPr lang="en-US" sz="4400" b="0" strike="noStrike" spc="-1">
              <a:latin typeface="Arial"/>
            </a:endParaRPr>
          </a:p>
        </p:txBody>
      </p:sp>
      <p:sp>
        <p:nvSpPr>
          <p:cNvPr id="184"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10000"/>
          </a:bodyPr>
          <a:lstStyle/>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He’s</a:t>
            </a:r>
            <a:r>
              <a:rPr lang="en-US" sz="3200" b="1" strike="noStrike" spc="-1">
                <a:solidFill>
                  <a:srgbClr val="000000"/>
                </a:solidFill>
                <a:latin typeface="Calibri"/>
              </a:rPr>
              <a:t> big boned.</a:t>
            </a:r>
            <a:r>
              <a:rPr lang="en-US" sz="3200" b="0" strike="noStrike" spc="-1">
                <a:solidFill>
                  <a:srgbClr val="000000"/>
                </a:solidFill>
                <a:latin typeface="Calibri"/>
              </a:rPr>
              <a:t> </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She’s</a:t>
            </a:r>
            <a:r>
              <a:rPr lang="en-US" sz="3200" b="1" strike="noStrike" spc="-1">
                <a:solidFill>
                  <a:srgbClr val="000000"/>
                </a:solidFill>
                <a:latin typeface="Calibri"/>
              </a:rPr>
              <a:t> horizontally challenged.</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Big-Boned</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Chubby</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Couch Potato</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Cuddly</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Curvy</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Fluffy</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Full-Figured</a:t>
            </a:r>
            <a:endParaRPr lang="en-US" sz="3200" b="0" strike="noStrike" spc="-1">
              <a:latin typeface="Arial"/>
            </a:endParaRPr>
          </a:p>
          <a:p>
            <a:pPr>
              <a:lnSpc>
                <a:spcPct val="100000"/>
              </a:lnSpc>
              <a:spcBef>
                <a:spcPts val="641"/>
              </a:spcBef>
            </a:pPr>
            <a:endParaRPr lang="en-US" sz="3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 name="CustomShape 1"/>
          <p:cNvSpPr/>
          <p:nvPr/>
        </p:nvSpPr>
        <p:spPr>
          <a:xfrm>
            <a:off x="685800" y="2130480"/>
            <a:ext cx="7771680" cy="14691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9600" b="0" strike="noStrike" spc="-1">
                <a:solidFill>
                  <a:srgbClr val="000000"/>
                </a:solidFill>
                <a:latin typeface="Calibri"/>
              </a:rPr>
              <a:t>FAT</a:t>
            </a:r>
            <a:endParaRPr lang="en-US" sz="9600" b="0" strike="noStrike" spc="-1">
              <a:latin typeface="Arial"/>
            </a:endParaRPr>
          </a:p>
        </p:txBody>
      </p:sp>
      <p:sp>
        <p:nvSpPr>
          <p:cNvPr id="186" name="CustomShape 2"/>
          <p:cNvSpPr/>
          <p:nvPr/>
        </p:nvSpPr>
        <p:spPr>
          <a:xfrm>
            <a:off x="1371600" y="3886200"/>
            <a:ext cx="6400080" cy="1751760"/>
          </a:xfrm>
          <a:prstGeom prst="rect">
            <a:avLst/>
          </a:prstGeom>
          <a:noFill/>
          <a:ln>
            <a:noFill/>
          </a:ln>
        </p:spPr>
        <p:style>
          <a:lnRef idx="0">
            <a:scrgbClr r="0" g="0" b="0"/>
          </a:lnRef>
          <a:fillRef idx="0">
            <a:scrgbClr r="0" g="0" b="0"/>
          </a:fillRef>
          <a:effectRef idx="0">
            <a:scrgbClr r="0" g="0" b="0"/>
          </a:effectRef>
          <a:fontRef idx="minor"/>
        </p:style>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92500" lnSpcReduction="20000"/>
          </a:bodyPr>
          <a:lstStyle/>
          <a:p>
            <a:pPr algn="ctr">
              <a:lnSpc>
                <a:spcPct val="100000"/>
              </a:lnSpc>
            </a:pPr>
            <a:r>
              <a:rPr lang="en-US" sz="4400" b="0" strike="noStrike" spc="-1">
                <a:solidFill>
                  <a:srgbClr val="000000"/>
                </a:solidFill>
                <a:latin typeface="Calibri"/>
              </a:rPr>
              <a:t>What situation would you use these euphemisms?</a:t>
            </a:r>
            <a:endParaRPr lang="en-US" sz="4400" b="0" strike="noStrike" spc="-1">
              <a:latin typeface="Arial"/>
            </a:endParaRPr>
          </a:p>
        </p:txBody>
      </p:sp>
      <p:sp>
        <p:nvSpPr>
          <p:cNvPr id="188"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Mature</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Senior</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Golden Years</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Experienced</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Seasoned</a:t>
            </a:r>
            <a:endParaRPr lang="en-US" sz="3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 name="CustomShape 1"/>
          <p:cNvSpPr/>
          <p:nvPr/>
        </p:nvSpPr>
        <p:spPr>
          <a:xfrm>
            <a:off x="722160" y="4406760"/>
            <a:ext cx="7771680" cy="1361520"/>
          </a:xfrm>
          <a:prstGeom prst="rect">
            <a:avLst/>
          </a:prstGeom>
          <a:noFill/>
          <a:ln>
            <a:noFill/>
          </a:ln>
        </p:spPr>
        <p:style>
          <a:lnRef idx="0">
            <a:scrgbClr r="0" g="0" b="0"/>
          </a:lnRef>
          <a:fillRef idx="0">
            <a:scrgbClr r="0" g="0" b="0"/>
          </a:fillRef>
          <a:effectRef idx="0">
            <a:scrgbClr r="0" g="0" b="0"/>
          </a:effectRef>
          <a:fontRef idx="minor"/>
        </p:style>
      </p:sp>
      <p:sp>
        <p:nvSpPr>
          <p:cNvPr id="190" name="CustomShape 2"/>
          <p:cNvSpPr/>
          <p:nvPr/>
        </p:nvSpPr>
        <p:spPr>
          <a:xfrm>
            <a:off x="722160" y="2906640"/>
            <a:ext cx="7771680" cy="1499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gn="ctr">
              <a:lnSpc>
                <a:spcPct val="100000"/>
              </a:lnSpc>
              <a:spcBef>
                <a:spcPts val="1760"/>
              </a:spcBef>
            </a:pPr>
            <a:r>
              <a:rPr lang="en-US" sz="8800" b="0" strike="noStrike" spc="-1">
                <a:solidFill>
                  <a:srgbClr val="000000"/>
                </a:solidFill>
                <a:latin typeface="Calibri"/>
              </a:rPr>
              <a:t>OLD</a:t>
            </a:r>
            <a:endParaRPr lang="en-US" sz="8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92500" lnSpcReduction="20000"/>
          </a:bodyPr>
          <a:lstStyle/>
          <a:p>
            <a:pPr algn="ctr">
              <a:lnSpc>
                <a:spcPct val="100000"/>
              </a:lnSpc>
            </a:pPr>
            <a:r>
              <a:rPr lang="en-US" sz="4400" b="0" strike="noStrike" spc="-1">
                <a:solidFill>
                  <a:srgbClr val="000000"/>
                </a:solidFill>
                <a:latin typeface="Calibri"/>
              </a:rPr>
              <a:t>What situation would you use these euphemisms?</a:t>
            </a:r>
            <a:endParaRPr lang="en-US" sz="4400" b="0" strike="noStrike" spc="-1">
              <a:latin typeface="Arial"/>
            </a:endParaRPr>
          </a:p>
        </p:txBody>
      </p:sp>
      <p:sp>
        <p:nvSpPr>
          <p:cNvPr id="192"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lnSpcReduction="10000"/>
          </a:bodyPr>
          <a:lstStyle/>
          <a:p>
            <a:pPr>
              <a:lnSpc>
                <a:spcPct val="100000"/>
              </a:lnSpc>
              <a:spcBef>
                <a:spcPts val="641"/>
              </a:spcBef>
            </a:pPr>
            <a:r>
              <a:rPr lang="en-US" sz="3200" b="0" strike="noStrike" spc="-1">
                <a:solidFill>
                  <a:srgbClr val="000000"/>
                </a:solidFill>
                <a:latin typeface="Calibri"/>
              </a:rPr>
              <a:t>Gone to be with the angels.</a:t>
            </a:r>
            <a:br/>
            <a:r>
              <a:rPr lang="en-US" sz="3200" b="0" strike="noStrike" spc="-1">
                <a:solidFill>
                  <a:srgbClr val="000000"/>
                </a:solidFill>
                <a:latin typeface="Calibri"/>
              </a:rPr>
              <a:t>She’s </a:t>
            </a:r>
            <a:r>
              <a:rPr lang="en-US" sz="3200" b="1" strike="noStrike" spc="-1">
                <a:solidFill>
                  <a:srgbClr val="000000"/>
                </a:solidFill>
                <a:latin typeface="Calibri"/>
              </a:rPr>
              <a:t>passed away</a:t>
            </a:r>
            <a:r>
              <a:rPr lang="en-US" sz="3200" b="0" strike="noStrike" spc="-1">
                <a:solidFill>
                  <a:srgbClr val="000000"/>
                </a:solidFill>
                <a:latin typeface="Calibri"/>
              </a:rPr>
              <a:t>.</a:t>
            </a:r>
            <a:br/>
            <a:r>
              <a:rPr lang="en-US" sz="3200" b="0" strike="noStrike" spc="-1">
                <a:solidFill>
                  <a:srgbClr val="000000"/>
                </a:solidFill>
                <a:latin typeface="Calibri"/>
              </a:rPr>
              <a:t>She’s </a:t>
            </a:r>
            <a:r>
              <a:rPr lang="en-US" sz="3200" b="1" strike="noStrike" spc="-1">
                <a:solidFill>
                  <a:srgbClr val="000000"/>
                </a:solidFill>
                <a:latin typeface="Calibri"/>
              </a:rPr>
              <a:t>met her maker</a:t>
            </a:r>
            <a:r>
              <a:rPr lang="en-US" sz="3200" b="0" strike="noStrike" spc="-1">
                <a:solidFill>
                  <a:srgbClr val="000000"/>
                </a:solidFill>
                <a:latin typeface="Calibri"/>
              </a:rPr>
              <a:t>.</a:t>
            </a:r>
            <a:br/>
            <a:r>
              <a:rPr lang="en-US" sz="3200" b="0" strike="noStrike" spc="-1">
                <a:solidFill>
                  <a:srgbClr val="000000"/>
                </a:solidFill>
                <a:latin typeface="Calibri"/>
              </a:rPr>
              <a:t>We’ve </a:t>
            </a:r>
            <a:r>
              <a:rPr lang="en-US" sz="3200" b="1" strike="noStrike" spc="-1">
                <a:solidFill>
                  <a:srgbClr val="000000"/>
                </a:solidFill>
                <a:latin typeface="Calibri"/>
              </a:rPr>
              <a:t>lost her</a:t>
            </a:r>
            <a:r>
              <a:rPr lang="en-US" sz="3200" b="0" strike="noStrike" spc="-1">
                <a:solidFill>
                  <a:srgbClr val="000000"/>
                </a:solidFill>
                <a:latin typeface="Calibri"/>
              </a:rPr>
              <a:t>.</a:t>
            </a:r>
            <a:br/>
            <a:r>
              <a:rPr lang="en-US" sz="3200" b="0" strike="noStrike" spc="-1">
                <a:solidFill>
                  <a:srgbClr val="000000"/>
                </a:solidFill>
                <a:latin typeface="Calibri"/>
              </a:rPr>
              <a:t>She’s been </a:t>
            </a:r>
            <a:r>
              <a:rPr lang="en-US" sz="3200" b="1" strike="noStrike" spc="-1">
                <a:solidFill>
                  <a:srgbClr val="000000"/>
                </a:solidFill>
                <a:latin typeface="Calibri"/>
              </a:rPr>
              <a:t>put to sleep</a:t>
            </a:r>
            <a:r>
              <a:rPr lang="en-US" sz="3200" b="0" strike="noStrike" spc="-1">
                <a:solidFill>
                  <a:srgbClr val="000000"/>
                </a:solidFill>
                <a:latin typeface="Calibri"/>
              </a:rPr>
              <a:t>.</a:t>
            </a:r>
            <a:endParaRPr lang="en-US" sz="3200" b="0" strike="noStrike" spc="-1">
              <a:latin typeface="Arial"/>
            </a:endParaRPr>
          </a:p>
          <a:p>
            <a:pPr>
              <a:lnSpc>
                <a:spcPct val="100000"/>
              </a:lnSpc>
              <a:spcBef>
                <a:spcPts val="641"/>
              </a:spcBef>
            </a:pPr>
            <a:r>
              <a:rPr lang="en-US" sz="3200" b="0" strike="noStrike" spc="-1">
                <a:solidFill>
                  <a:srgbClr val="000000"/>
                </a:solidFill>
                <a:latin typeface="Calibri"/>
              </a:rPr>
              <a:t>Danced the last dance.</a:t>
            </a:r>
            <a:endParaRPr lang="en-US" sz="3200" b="0" strike="noStrike" spc="-1">
              <a:latin typeface="Arial"/>
            </a:endParaRPr>
          </a:p>
          <a:p>
            <a:pPr>
              <a:lnSpc>
                <a:spcPct val="100000"/>
              </a:lnSpc>
              <a:spcBef>
                <a:spcPts val="641"/>
              </a:spcBef>
            </a:pPr>
            <a:r>
              <a:rPr lang="en-US" sz="3200" b="0" strike="noStrike" spc="-1">
                <a:solidFill>
                  <a:srgbClr val="000000"/>
                </a:solidFill>
                <a:latin typeface="Calibri"/>
              </a:rPr>
              <a:t>Six feet under</a:t>
            </a:r>
            <a:endParaRPr lang="en-US" sz="3200" b="0" strike="noStrike" spc="-1">
              <a:latin typeface="Arial"/>
            </a:endParaRPr>
          </a:p>
          <a:p>
            <a:pPr>
              <a:lnSpc>
                <a:spcPct val="100000"/>
              </a:lnSpc>
              <a:spcBef>
                <a:spcPts val="641"/>
              </a:spcBef>
            </a:pPr>
            <a:r>
              <a:rPr lang="en-US" sz="3200" b="0" strike="noStrike" spc="-1">
                <a:solidFill>
                  <a:srgbClr val="000000"/>
                </a:solidFill>
                <a:latin typeface="Calibri"/>
              </a:rPr>
              <a:t>Final chapter</a:t>
            </a:r>
            <a:endParaRPr lang="en-US" sz="3200" b="0" strike="noStrike" spc="-1">
              <a:latin typeface="Arial"/>
            </a:endParaRPr>
          </a:p>
          <a:p>
            <a:pPr>
              <a:lnSpc>
                <a:spcPct val="100000"/>
              </a:lnSpc>
              <a:spcBef>
                <a:spcPts val="641"/>
              </a:spcBef>
            </a:pPr>
            <a:r>
              <a:rPr lang="en-US" sz="3200" b="0" strike="noStrike" spc="-1">
                <a:solidFill>
                  <a:srgbClr val="000000"/>
                </a:solidFill>
                <a:latin typeface="Calibri"/>
              </a:rPr>
              <a:t>Got her wings</a:t>
            </a:r>
            <a:endParaRPr lang="en-US" sz="3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r>
              <a:rPr lang="en-US" sz="4800" b="0" strike="noStrike" spc="-1">
                <a:solidFill>
                  <a:srgbClr val="000000"/>
                </a:solidFill>
                <a:latin typeface="Calibri"/>
              </a:rPr>
              <a:t>Format</a:t>
            </a:r>
            <a:endParaRPr lang="en-US" sz="4800" b="0" strike="noStrike" spc="-1">
              <a:latin typeface="Arial"/>
            </a:endParaRPr>
          </a:p>
        </p:txBody>
      </p:sp>
      <p:sp>
        <p:nvSpPr>
          <p:cNvPr id="155" name="CustomShape 2"/>
          <p:cNvSpPr/>
          <p:nvPr/>
        </p:nvSpPr>
        <p:spPr>
          <a:xfrm>
            <a:off x="457200" y="1535040"/>
            <a:ext cx="4039560" cy="639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spcBef>
                <a:spcPts val="879"/>
              </a:spcBef>
            </a:pPr>
            <a:r>
              <a:rPr lang="en-US" sz="4400" b="1" u="sng" strike="noStrike" spc="-1">
                <a:solidFill>
                  <a:srgbClr val="FF0000"/>
                </a:solidFill>
                <a:uFillTx/>
                <a:latin typeface="Calibri"/>
              </a:rPr>
              <a:t>Side A (pro)</a:t>
            </a:r>
            <a:endParaRPr lang="en-US" sz="4400" b="0" strike="noStrike" spc="-1">
              <a:latin typeface="Arial"/>
            </a:endParaRPr>
          </a:p>
        </p:txBody>
      </p:sp>
      <p:sp>
        <p:nvSpPr>
          <p:cNvPr id="156" name="CustomShape 3"/>
          <p:cNvSpPr/>
          <p:nvPr/>
        </p:nvSpPr>
        <p:spPr>
          <a:xfrm>
            <a:off x="457200" y="2174760"/>
            <a:ext cx="4039560" cy="3950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343080" indent="-342360">
              <a:lnSpc>
                <a:spcPct val="100000"/>
              </a:lnSpc>
              <a:spcBef>
                <a:spcPts val="479"/>
              </a:spcBef>
              <a:buClr>
                <a:srgbClr val="000000"/>
              </a:buClr>
              <a:buFont typeface="Arial"/>
              <a:buChar char="•"/>
            </a:pPr>
            <a:r>
              <a:rPr lang="en-US" sz="2400" b="0" strike="noStrike" spc="-1">
                <a:solidFill>
                  <a:srgbClr val="000000"/>
                </a:solidFill>
                <a:latin typeface="Calibri"/>
              </a:rPr>
              <a:t>Present your information. </a:t>
            </a:r>
            <a:endParaRPr lang="en-US" sz="2400" b="0" strike="noStrike" spc="-1">
              <a:latin typeface="Arial"/>
            </a:endParaRPr>
          </a:p>
          <a:p>
            <a:pPr>
              <a:lnSpc>
                <a:spcPct val="100000"/>
              </a:lnSpc>
              <a:spcBef>
                <a:spcPts val="479"/>
              </a:spcBef>
            </a:pPr>
            <a:r>
              <a:rPr lang="en-US" sz="2400" b="0" strike="noStrike" spc="-1">
                <a:solidFill>
                  <a:srgbClr val="000000"/>
                </a:solidFill>
                <a:latin typeface="Calibri"/>
              </a:rPr>
              <a:t>	</a:t>
            </a:r>
            <a:r>
              <a:rPr lang="en-US" sz="1800" b="0" strike="noStrike" spc="-1">
                <a:solidFill>
                  <a:srgbClr val="000000"/>
                </a:solidFill>
                <a:latin typeface="Calibri"/>
              </a:rPr>
              <a:t>3 minutes</a:t>
            </a:r>
            <a:endParaRPr lang="en-US" sz="1800" b="0" strike="noStrike" spc="-1">
              <a:latin typeface="Arial"/>
            </a:endParaRPr>
          </a:p>
          <a:p>
            <a:pPr>
              <a:lnSpc>
                <a:spcPct val="100000"/>
              </a:lnSpc>
              <a:spcBef>
                <a:spcPts val="479"/>
              </a:spcBef>
            </a:pPr>
            <a:r>
              <a:rPr lang="en-US" sz="1800" b="0" strike="noStrike" spc="-1">
                <a:solidFill>
                  <a:srgbClr val="000000"/>
                </a:solidFill>
                <a:latin typeface="Calibri"/>
              </a:rPr>
              <a:t>Take a 2 minute break </a:t>
            </a:r>
            <a:endParaRPr lang="en-US" sz="1800" b="0" strike="noStrike" spc="-1">
              <a:latin typeface="Arial"/>
            </a:endParaRPr>
          </a:p>
          <a:p>
            <a:pPr marL="343080" indent="-342360">
              <a:lnSpc>
                <a:spcPct val="100000"/>
              </a:lnSpc>
              <a:spcBef>
                <a:spcPts val="479"/>
              </a:spcBef>
              <a:buClr>
                <a:srgbClr val="000000"/>
              </a:buClr>
              <a:buFont typeface="Arial"/>
              <a:buChar char="•"/>
            </a:pPr>
            <a:r>
              <a:rPr lang="en-US" sz="2400" b="0" strike="noStrike" spc="-1">
                <a:solidFill>
                  <a:srgbClr val="000000"/>
                </a:solidFill>
                <a:latin typeface="Calibri"/>
              </a:rPr>
              <a:t>Cross fire </a:t>
            </a:r>
            <a:endParaRPr lang="en-US" sz="2400" b="0" strike="noStrike" spc="-1">
              <a:latin typeface="Arial"/>
            </a:endParaRPr>
          </a:p>
          <a:p>
            <a:pPr marL="914400">
              <a:lnSpc>
                <a:spcPct val="100000"/>
              </a:lnSpc>
              <a:spcBef>
                <a:spcPts val="360"/>
              </a:spcBef>
            </a:pPr>
            <a:r>
              <a:rPr lang="en-US" sz="1800" b="0" strike="noStrike" spc="-1">
                <a:solidFill>
                  <a:srgbClr val="000000"/>
                </a:solidFill>
                <a:latin typeface="Calibri"/>
              </a:rPr>
              <a:t> 5  minutes</a:t>
            </a:r>
            <a:endParaRPr lang="en-US" sz="1800" b="0" strike="noStrike" spc="-1">
              <a:latin typeface="Arial"/>
            </a:endParaRPr>
          </a:p>
          <a:p>
            <a:pPr marL="343080" indent="-342360">
              <a:lnSpc>
                <a:spcPct val="100000"/>
              </a:lnSpc>
              <a:spcBef>
                <a:spcPts val="479"/>
              </a:spcBef>
              <a:buClr>
                <a:srgbClr val="000000"/>
              </a:buClr>
              <a:buFont typeface="Arial"/>
              <a:buChar char="•"/>
            </a:pPr>
            <a:r>
              <a:rPr lang="en-US" sz="2400" b="0" strike="noStrike" spc="-1">
                <a:solidFill>
                  <a:srgbClr val="000000"/>
                </a:solidFill>
                <a:latin typeface="Calibri"/>
              </a:rPr>
              <a:t>Summary – final comments</a:t>
            </a:r>
            <a:endParaRPr lang="en-US" sz="2400" b="0" strike="noStrike" spc="-1">
              <a:latin typeface="Arial"/>
            </a:endParaRPr>
          </a:p>
          <a:p>
            <a:pPr marL="914400">
              <a:lnSpc>
                <a:spcPct val="100000"/>
              </a:lnSpc>
              <a:spcBef>
                <a:spcPts val="360"/>
              </a:spcBef>
            </a:pPr>
            <a:r>
              <a:rPr lang="en-US" sz="1800" b="0" strike="noStrike" spc="-1">
                <a:solidFill>
                  <a:srgbClr val="000000"/>
                </a:solidFill>
                <a:latin typeface="Calibri"/>
              </a:rPr>
              <a:t>2 minutes</a:t>
            </a:r>
            <a:endParaRPr lang="en-US" sz="1800" b="0" strike="noStrike" spc="-1">
              <a:latin typeface="Arial"/>
            </a:endParaRPr>
          </a:p>
        </p:txBody>
      </p:sp>
      <p:sp>
        <p:nvSpPr>
          <p:cNvPr id="157" name="CustomShape 4"/>
          <p:cNvSpPr/>
          <p:nvPr/>
        </p:nvSpPr>
        <p:spPr>
          <a:xfrm>
            <a:off x="4645080" y="1535040"/>
            <a:ext cx="4041000" cy="6390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nSpc>
                <a:spcPct val="100000"/>
              </a:lnSpc>
              <a:spcBef>
                <a:spcPts val="879"/>
              </a:spcBef>
            </a:pPr>
            <a:r>
              <a:rPr lang="en-US" sz="4400" b="1" u="sng" strike="noStrike" spc="-1">
                <a:solidFill>
                  <a:srgbClr val="FF0000"/>
                </a:solidFill>
                <a:uFillTx/>
                <a:latin typeface="Calibri"/>
              </a:rPr>
              <a:t>Side B (against)</a:t>
            </a:r>
            <a:endParaRPr lang="en-US" sz="4400" b="0" strike="noStrike" spc="-1">
              <a:latin typeface="Arial"/>
            </a:endParaRPr>
          </a:p>
        </p:txBody>
      </p:sp>
      <p:sp>
        <p:nvSpPr>
          <p:cNvPr id="158" name="CustomShape 5"/>
          <p:cNvSpPr/>
          <p:nvPr/>
        </p:nvSpPr>
        <p:spPr>
          <a:xfrm>
            <a:off x="4645080" y="2174040"/>
            <a:ext cx="4041000" cy="395064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343080" indent="-342360">
              <a:lnSpc>
                <a:spcPct val="100000"/>
              </a:lnSpc>
              <a:spcBef>
                <a:spcPts val="479"/>
              </a:spcBef>
              <a:buClr>
                <a:srgbClr val="000000"/>
              </a:buClr>
              <a:buFont typeface="Arial"/>
              <a:buChar char="•"/>
            </a:pPr>
            <a:r>
              <a:rPr lang="en-US" sz="2400" b="0" strike="noStrike" spc="-1">
                <a:solidFill>
                  <a:srgbClr val="000000"/>
                </a:solidFill>
                <a:latin typeface="Calibri"/>
              </a:rPr>
              <a:t>Present your information. </a:t>
            </a:r>
            <a:endParaRPr lang="en-US" sz="2400" b="0" strike="noStrike" spc="-1">
              <a:latin typeface="Arial"/>
            </a:endParaRPr>
          </a:p>
          <a:p>
            <a:pPr>
              <a:lnSpc>
                <a:spcPct val="100000"/>
              </a:lnSpc>
              <a:spcBef>
                <a:spcPts val="479"/>
              </a:spcBef>
            </a:pPr>
            <a:r>
              <a:rPr lang="en-US" sz="2400" b="0" strike="noStrike" spc="-1">
                <a:solidFill>
                  <a:srgbClr val="000000"/>
                </a:solidFill>
                <a:latin typeface="Calibri"/>
              </a:rPr>
              <a:t>	</a:t>
            </a:r>
            <a:r>
              <a:rPr lang="en-US" sz="1800" b="0" strike="noStrike" spc="-1">
                <a:solidFill>
                  <a:srgbClr val="000000"/>
                </a:solidFill>
                <a:latin typeface="Calibri"/>
              </a:rPr>
              <a:t>3 minutes</a:t>
            </a:r>
            <a:endParaRPr lang="en-US" sz="1800" b="0" strike="noStrike" spc="-1">
              <a:latin typeface="Arial"/>
            </a:endParaRPr>
          </a:p>
          <a:p>
            <a:pPr>
              <a:lnSpc>
                <a:spcPct val="100000"/>
              </a:lnSpc>
              <a:spcBef>
                <a:spcPts val="479"/>
              </a:spcBef>
            </a:pPr>
            <a:r>
              <a:rPr lang="en-US" sz="1800" b="0" strike="noStrike" spc="-1">
                <a:solidFill>
                  <a:srgbClr val="000000"/>
                </a:solidFill>
                <a:latin typeface="Calibri"/>
              </a:rPr>
              <a:t>Take a 2 minute break </a:t>
            </a:r>
            <a:endParaRPr lang="en-US" sz="1800" b="0" strike="noStrike" spc="-1">
              <a:latin typeface="Arial"/>
            </a:endParaRPr>
          </a:p>
          <a:p>
            <a:pPr marL="343080" indent="-342360">
              <a:lnSpc>
                <a:spcPct val="100000"/>
              </a:lnSpc>
              <a:spcBef>
                <a:spcPts val="479"/>
              </a:spcBef>
              <a:buClr>
                <a:srgbClr val="000000"/>
              </a:buClr>
              <a:buFont typeface="Arial"/>
              <a:buChar char="•"/>
            </a:pPr>
            <a:r>
              <a:rPr lang="en-US" sz="2400" b="0" strike="noStrike" spc="-1">
                <a:solidFill>
                  <a:srgbClr val="000000"/>
                </a:solidFill>
                <a:latin typeface="Calibri"/>
              </a:rPr>
              <a:t>Cross fire </a:t>
            </a:r>
            <a:endParaRPr lang="en-US" sz="2400" b="0" strike="noStrike" spc="-1">
              <a:latin typeface="Arial"/>
            </a:endParaRPr>
          </a:p>
          <a:p>
            <a:pPr marL="914400">
              <a:lnSpc>
                <a:spcPct val="100000"/>
              </a:lnSpc>
              <a:spcBef>
                <a:spcPts val="360"/>
              </a:spcBef>
            </a:pPr>
            <a:r>
              <a:rPr lang="en-US" sz="1800" b="0" strike="noStrike" spc="-1">
                <a:solidFill>
                  <a:srgbClr val="000000"/>
                </a:solidFill>
                <a:latin typeface="Calibri"/>
              </a:rPr>
              <a:t> 5  minutes</a:t>
            </a:r>
            <a:endParaRPr lang="en-US" sz="1800" b="0" strike="noStrike" spc="-1">
              <a:latin typeface="Arial"/>
            </a:endParaRPr>
          </a:p>
          <a:p>
            <a:pPr marL="343080" indent="-342360">
              <a:lnSpc>
                <a:spcPct val="100000"/>
              </a:lnSpc>
              <a:spcBef>
                <a:spcPts val="479"/>
              </a:spcBef>
              <a:buClr>
                <a:srgbClr val="000000"/>
              </a:buClr>
              <a:buFont typeface="Arial"/>
              <a:buChar char="•"/>
            </a:pPr>
            <a:r>
              <a:rPr lang="en-US" sz="2400" b="0" strike="noStrike" spc="-1">
                <a:solidFill>
                  <a:srgbClr val="000000"/>
                </a:solidFill>
                <a:latin typeface="Calibri"/>
              </a:rPr>
              <a:t>Summary – final comments</a:t>
            </a:r>
            <a:endParaRPr lang="en-US" sz="2400" b="0" strike="noStrike" spc="-1">
              <a:latin typeface="Arial"/>
            </a:endParaRPr>
          </a:p>
          <a:p>
            <a:pPr marL="914400">
              <a:lnSpc>
                <a:spcPct val="100000"/>
              </a:lnSpc>
              <a:spcBef>
                <a:spcPts val="360"/>
              </a:spcBef>
            </a:pPr>
            <a:r>
              <a:rPr lang="en-US" sz="1800" b="0" strike="noStrike" spc="-1">
                <a:solidFill>
                  <a:srgbClr val="000000"/>
                </a:solidFill>
                <a:latin typeface="Calibri"/>
              </a:rPr>
              <a:t>2 minutes</a:t>
            </a:r>
            <a:endParaRPr lang="en-US" sz="1800" b="0" strike="noStrike" spc="-1">
              <a:latin typeface="Arial"/>
            </a:endParaRPr>
          </a:p>
          <a:p>
            <a:pPr marL="914400">
              <a:lnSpc>
                <a:spcPct val="100000"/>
              </a:lnSpc>
              <a:spcBef>
                <a:spcPts val="479"/>
              </a:spcBef>
            </a:pPr>
            <a:endParaRPr lang="en-US" sz="1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 name="CustomShape 1"/>
          <p:cNvSpPr/>
          <p:nvPr/>
        </p:nvSpPr>
        <p:spPr>
          <a:xfrm>
            <a:off x="722160" y="4406760"/>
            <a:ext cx="7771680" cy="1361520"/>
          </a:xfrm>
          <a:prstGeom prst="rect">
            <a:avLst/>
          </a:prstGeom>
          <a:noFill/>
          <a:ln>
            <a:noFill/>
          </a:ln>
        </p:spPr>
        <p:style>
          <a:lnRef idx="0">
            <a:scrgbClr r="0" g="0" b="0"/>
          </a:lnRef>
          <a:fillRef idx="0">
            <a:scrgbClr r="0" g="0" b="0"/>
          </a:fillRef>
          <a:effectRef idx="0">
            <a:scrgbClr r="0" g="0" b="0"/>
          </a:effectRef>
          <a:fontRef idx="minor"/>
        </p:style>
      </p:sp>
      <p:sp>
        <p:nvSpPr>
          <p:cNvPr id="194" name="CustomShape 2"/>
          <p:cNvSpPr/>
          <p:nvPr/>
        </p:nvSpPr>
        <p:spPr>
          <a:xfrm>
            <a:off x="722160" y="2906640"/>
            <a:ext cx="7771680" cy="1499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lstStyle/>
          <a:p>
            <a:pPr algn="ctr">
              <a:lnSpc>
                <a:spcPct val="100000"/>
              </a:lnSpc>
              <a:spcBef>
                <a:spcPts val="1919"/>
              </a:spcBef>
            </a:pPr>
            <a:r>
              <a:rPr lang="en-US" sz="9600" b="0" strike="noStrike" spc="-1">
                <a:solidFill>
                  <a:srgbClr val="000000"/>
                </a:solidFill>
                <a:latin typeface="Calibri"/>
              </a:rPr>
              <a:t>DEAD</a:t>
            </a:r>
            <a:endParaRPr lang="en-US" sz="96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fontScale="92500" lnSpcReduction="20000"/>
          </a:bodyPr>
          <a:lstStyle/>
          <a:p>
            <a:pPr algn="ctr">
              <a:lnSpc>
                <a:spcPct val="100000"/>
              </a:lnSpc>
            </a:pPr>
            <a:r>
              <a:rPr lang="en-US" sz="4400" b="0" strike="noStrike" spc="-1">
                <a:solidFill>
                  <a:srgbClr val="000000"/>
                </a:solidFill>
                <a:latin typeface="Calibri"/>
              </a:rPr>
              <a:t>What situation would you use these euphemisms?</a:t>
            </a:r>
            <a:endParaRPr lang="en-US" sz="4400" b="0" strike="noStrike" spc="-1">
              <a:latin typeface="Arial"/>
            </a:endParaRPr>
          </a:p>
        </p:txBody>
      </p:sp>
      <p:sp>
        <p:nvSpPr>
          <p:cNvPr id="196"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career change opportunity</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career transition</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 </a:t>
            </a:r>
            <a:r>
              <a:rPr lang="en-US" sz="3200" b="1" strike="noStrike" spc="-1">
                <a:solidFill>
                  <a:srgbClr val="000000"/>
                </a:solidFill>
                <a:latin typeface="Calibri"/>
              </a:rPr>
              <a:t>early retirement opportunity</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1" strike="noStrike" spc="-1">
                <a:solidFill>
                  <a:srgbClr val="000000"/>
                </a:solidFill>
                <a:latin typeface="Calibri"/>
              </a:rPr>
              <a:t>Let you go</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In transition</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Between Jobs</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Career Challenged</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funemplyment</a:t>
            </a:r>
            <a:endParaRPr lang="en-US" sz="3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 name="CustomShape 1"/>
          <p:cNvSpPr/>
          <p:nvPr/>
        </p:nvSpPr>
        <p:spPr>
          <a:xfrm>
            <a:off x="722160" y="4406760"/>
            <a:ext cx="7771680" cy="1361520"/>
          </a:xfrm>
          <a:prstGeom prst="rect">
            <a:avLst/>
          </a:prstGeom>
          <a:noFill/>
          <a:ln>
            <a:noFill/>
          </a:ln>
        </p:spPr>
        <p:style>
          <a:lnRef idx="0">
            <a:scrgbClr r="0" g="0" b="0"/>
          </a:lnRef>
          <a:fillRef idx="0">
            <a:scrgbClr r="0" g="0" b="0"/>
          </a:fillRef>
          <a:effectRef idx="0">
            <a:scrgbClr r="0" g="0" b="0"/>
          </a:effectRef>
          <a:fontRef idx="minor"/>
        </p:style>
      </p:sp>
      <p:sp>
        <p:nvSpPr>
          <p:cNvPr id="198" name="CustomShape 2"/>
          <p:cNvSpPr/>
          <p:nvPr/>
        </p:nvSpPr>
        <p:spPr>
          <a:xfrm>
            <a:off x="722160" y="2906640"/>
            <a:ext cx="7771680" cy="1499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rmAutofit/>
          </a:bodyPr>
          <a:lstStyle/>
          <a:p>
            <a:pPr>
              <a:lnSpc>
                <a:spcPct val="100000"/>
              </a:lnSpc>
              <a:spcBef>
                <a:spcPts val="1760"/>
              </a:spcBef>
            </a:pPr>
            <a:r>
              <a:rPr lang="en-US" sz="8800" b="0" strike="noStrike" spc="-1">
                <a:solidFill>
                  <a:srgbClr val="000000"/>
                </a:solidFill>
                <a:latin typeface="Calibri"/>
              </a:rPr>
              <a:t>To get Fired</a:t>
            </a:r>
            <a:endParaRPr lang="en-US" sz="8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sp>
      <p:sp>
        <p:nvSpPr>
          <p:cNvPr id="200"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Develop major arguments specific for your topic!</a:t>
            </a:r>
            <a:endParaRPr lang="en-US" sz="3200" b="0" strike="noStrike" spc="-1">
              <a:latin typeface="Arial"/>
            </a:endParaRPr>
          </a:p>
          <a:p>
            <a:pPr>
              <a:lnSpc>
                <a:spcPct val="100000"/>
              </a:lnSpc>
              <a:spcBef>
                <a:spcPts val="641"/>
              </a:spcBef>
            </a:pPr>
            <a:endParaRPr lang="en-US" sz="3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4400" b="0" strike="noStrike" spc="-1">
                <a:solidFill>
                  <a:srgbClr val="000000"/>
                </a:solidFill>
                <a:latin typeface="Calibri"/>
              </a:rPr>
              <a:t>How to Persuade!</a:t>
            </a:r>
            <a:endParaRPr lang="en-US" sz="4400" b="0" strike="noStrike" spc="-1">
              <a:latin typeface="Arial"/>
            </a:endParaRPr>
          </a:p>
        </p:txBody>
      </p:sp>
      <p:sp>
        <p:nvSpPr>
          <p:cNvPr id="160"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Use clear/persuasive speech</a:t>
            </a:r>
            <a:endParaRPr lang="en-US" sz="3200" b="0" strike="noStrike" spc="-1">
              <a:latin typeface="Arial"/>
            </a:endParaRPr>
          </a:p>
          <a:p>
            <a:pPr marL="743040" lvl="1" indent="-285120">
              <a:lnSpc>
                <a:spcPct val="100000"/>
              </a:lnSpc>
              <a:spcBef>
                <a:spcPts val="561"/>
              </a:spcBef>
              <a:buClr>
                <a:srgbClr val="FF0000"/>
              </a:buClr>
              <a:buFont typeface="Arial"/>
              <a:buChar char="–"/>
            </a:pPr>
            <a:r>
              <a:rPr lang="en-US" sz="2800" b="0" strike="noStrike" spc="-1">
                <a:solidFill>
                  <a:srgbClr val="FF0000"/>
                </a:solidFill>
                <a:latin typeface="Calibri"/>
              </a:rPr>
              <a:t>Emotional appeal </a:t>
            </a:r>
            <a:endParaRPr lang="en-US" sz="2800" b="0" strike="noStrike" spc="-1">
              <a:latin typeface="Arial"/>
            </a:endParaRPr>
          </a:p>
          <a:p>
            <a:pPr marL="1143000" lvl="2" indent="-227880">
              <a:lnSpc>
                <a:spcPct val="100000"/>
              </a:lnSpc>
              <a:spcBef>
                <a:spcPts val="479"/>
              </a:spcBef>
              <a:buClr>
                <a:srgbClr val="000000"/>
              </a:buClr>
              <a:buFont typeface="Arial"/>
              <a:buChar char="•"/>
            </a:pPr>
            <a:r>
              <a:rPr lang="en-US" sz="2400" b="0" strike="noStrike" spc="-1">
                <a:solidFill>
                  <a:srgbClr val="000000"/>
                </a:solidFill>
                <a:latin typeface="Calibri"/>
              </a:rPr>
              <a:t>Dogs are better than cats because they are amazing beautiful animals! </a:t>
            </a:r>
            <a:endParaRPr lang="en-US" sz="2400" b="0" strike="noStrike" spc="-1">
              <a:latin typeface="Arial"/>
            </a:endParaRPr>
          </a:p>
          <a:p>
            <a:pPr marL="743040" lvl="1" indent="-285120">
              <a:lnSpc>
                <a:spcPct val="100000"/>
              </a:lnSpc>
              <a:spcBef>
                <a:spcPts val="561"/>
              </a:spcBef>
              <a:buClr>
                <a:srgbClr val="FF0000"/>
              </a:buClr>
              <a:buFont typeface="Arial"/>
              <a:buChar char="–"/>
            </a:pPr>
            <a:r>
              <a:rPr lang="en-US" sz="2800" b="0" strike="noStrike" spc="-1">
                <a:solidFill>
                  <a:srgbClr val="FF0000"/>
                </a:solidFill>
                <a:latin typeface="Calibri"/>
              </a:rPr>
              <a:t>Superlatives </a:t>
            </a:r>
            <a:endParaRPr lang="en-US" sz="2800" b="0" strike="noStrike" spc="-1">
              <a:latin typeface="Arial"/>
            </a:endParaRPr>
          </a:p>
          <a:p>
            <a:pPr marL="1143000" lvl="2" indent="-227880">
              <a:lnSpc>
                <a:spcPct val="100000"/>
              </a:lnSpc>
              <a:spcBef>
                <a:spcPts val="479"/>
              </a:spcBef>
              <a:buClr>
                <a:srgbClr val="000000"/>
              </a:buClr>
              <a:buFont typeface="Arial"/>
              <a:buChar char="•"/>
            </a:pPr>
            <a:r>
              <a:rPr lang="en-US" sz="2400" b="0" strike="noStrike" spc="-1">
                <a:solidFill>
                  <a:srgbClr val="000000"/>
                </a:solidFill>
                <a:latin typeface="Calibri"/>
              </a:rPr>
              <a:t>Dogs are better than cats because they are the most reliable friend anyone could ask for. </a:t>
            </a:r>
            <a:endParaRPr lang="en-US" sz="2400" b="0" strike="noStrike" spc="-1">
              <a:latin typeface="Arial"/>
            </a:endParaRPr>
          </a:p>
          <a:p>
            <a:pPr marL="743040" lvl="1" indent="-285120">
              <a:lnSpc>
                <a:spcPct val="100000"/>
              </a:lnSpc>
              <a:spcBef>
                <a:spcPts val="561"/>
              </a:spcBef>
              <a:buClr>
                <a:srgbClr val="FF0000"/>
              </a:buClr>
              <a:buFont typeface="Arial"/>
              <a:buChar char="–"/>
            </a:pPr>
            <a:r>
              <a:rPr lang="en-US" sz="2800" b="0" strike="noStrike" spc="-1">
                <a:solidFill>
                  <a:srgbClr val="FF0000"/>
                </a:solidFill>
                <a:latin typeface="Calibri"/>
              </a:rPr>
              <a:t>Highlighting important information</a:t>
            </a:r>
            <a:endParaRPr lang="en-US" sz="2800" b="0" strike="noStrike" spc="-1">
              <a:latin typeface="Arial"/>
            </a:endParaRPr>
          </a:p>
          <a:p>
            <a:pPr marL="1143000" lvl="2" indent="-227880">
              <a:lnSpc>
                <a:spcPct val="100000"/>
              </a:lnSpc>
              <a:spcBef>
                <a:spcPts val="479"/>
              </a:spcBef>
              <a:buClr>
                <a:srgbClr val="000000"/>
              </a:buClr>
              <a:buFont typeface="Arial"/>
              <a:buChar char="•"/>
            </a:pPr>
            <a:r>
              <a:rPr lang="en-US" sz="2400" b="0" strike="noStrike" spc="-1">
                <a:solidFill>
                  <a:srgbClr val="000000"/>
                </a:solidFill>
                <a:latin typeface="Calibri"/>
              </a:rPr>
              <a:t>A dog is LOYAL to its master. It is also is a PLAYMATE for children. </a:t>
            </a:r>
            <a:endParaRPr lang="en-US" sz="2400" b="0" strike="noStrike" spc="-1">
              <a:latin typeface="Arial"/>
            </a:endParaRPr>
          </a:p>
          <a:p>
            <a:pPr>
              <a:lnSpc>
                <a:spcPct val="100000"/>
              </a:lnSpc>
              <a:spcBef>
                <a:spcPts val="641"/>
              </a:spcBef>
            </a:pPr>
            <a:endParaRPr lang="en-US" sz="24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4400" b="0" strike="noStrike" spc="-1">
                <a:solidFill>
                  <a:srgbClr val="000000"/>
                </a:solidFill>
                <a:latin typeface="Calibri"/>
              </a:rPr>
              <a:t>Develop a strong reason!</a:t>
            </a:r>
            <a:endParaRPr lang="en-US" sz="4400" b="0" strike="noStrike" spc="-1">
              <a:latin typeface="Arial"/>
            </a:endParaRPr>
          </a:p>
        </p:txBody>
      </p:sp>
      <p:sp>
        <p:nvSpPr>
          <p:cNvPr id="162"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10000"/>
          </a:bodyPr>
          <a:lstStyle/>
          <a:p>
            <a:pPr marL="343080" indent="-342360">
              <a:lnSpc>
                <a:spcPct val="100000"/>
              </a:lnSpc>
              <a:spcBef>
                <a:spcPts val="641"/>
              </a:spcBef>
              <a:buClr>
                <a:srgbClr val="FF0000"/>
              </a:buClr>
              <a:buFont typeface="Arial"/>
              <a:buChar char="•"/>
            </a:pPr>
            <a:r>
              <a:rPr lang="en-US" sz="3200" b="0" strike="noStrike" spc="-1">
                <a:solidFill>
                  <a:srgbClr val="FF0000"/>
                </a:solidFill>
                <a:latin typeface="Calibri"/>
              </a:rPr>
              <a:t>a strong reason has the following qualities:</a:t>
            </a:r>
            <a:endParaRPr lang="en-US" sz="3200" b="0" strike="noStrike" spc="-1">
              <a:latin typeface="Arial"/>
            </a:endParaRPr>
          </a:p>
          <a:p>
            <a:pPr marL="743040" lvl="1" indent="-285120">
              <a:lnSpc>
                <a:spcPct val="100000"/>
              </a:lnSpc>
              <a:spcBef>
                <a:spcPts val="561"/>
              </a:spcBef>
              <a:buClr>
                <a:srgbClr val="FF0000"/>
              </a:buClr>
              <a:buFont typeface="Arial"/>
              <a:buChar char="–"/>
            </a:pPr>
            <a:r>
              <a:rPr lang="en-US" sz="2800" b="0" strike="noStrike" spc="-1">
                <a:solidFill>
                  <a:srgbClr val="FF0000"/>
                </a:solidFill>
                <a:latin typeface="Calibri"/>
              </a:rPr>
              <a:t>it logically supports the opinion.</a:t>
            </a:r>
            <a:endParaRPr lang="en-US" sz="2800" b="0" strike="noStrike" spc="-1">
              <a:latin typeface="Arial"/>
            </a:endParaRPr>
          </a:p>
          <a:p>
            <a:pPr marL="743040" lvl="1" indent="-285120">
              <a:lnSpc>
                <a:spcPct val="100000"/>
              </a:lnSpc>
              <a:spcBef>
                <a:spcPts val="561"/>
              </a:spcBef>
              <a:buClr>
                <a:srgbClr val="FF0000"/>
              </a:buClr>
              <a:buFont typeface="Arial"/>
              <a:buChar char="–"/>
            </a:pPr>
            <a:r>
              <a:rPr lang="en-US" sz="2800" b="0" strike="noStrike" spc="-1">
                <a:solidFill>
                  <a:srgbClr val="FF0000"/>
                </a:solidFill>
                <a:latin typeface="Calibri"/>
              </a:rPr>
              <a:t>it is specific and states the idea clearly.</a:t>
            </a:r>
            <a:endParaRPr lang="en-US" sz="2800" b="0" strike="noStrike" spc="-1">
              <a:latin typeface="Arial"/>
            </a:endParaRPr>
          </a:p>
          <a:p>
            <a:pPr marL="743040" lvl="1" indent="-285120">
              <a:lnSpc>
                <a:spcPct val="100000"/>
              </a:lnSpc>
              <a:spcBef>
                <a:spcPts val="561"/>
              </a:spcBef>
              <a:buClr>
                <a:srgbClr val="FF0000"/>
              </a:buClr>
              <a:buFont typeface="Arial"/>
              <a:buChar char="–"/>
            </a:pPr>
            <a:r>
              <a:rPr lang="en-US" sz="2800" b="0" strike="noStrike" spc="-1">
                <a:solidFill>
                  <a:srgbClr val="FF0000"/>
                </a:solidFill>
                <a:latin typeface="Calibri"/>
              </a:rPr>
              <a:t>it is convincing to a majority of people.</a:t>
            </a:r>
            <a:endParaRPr lang="en-US" sz="2800" b="0" strike="noStrike" spc="-1">
              <a:latin typeface="Arial"/>
            </a:endParaRPr>
          </a:p>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Smoking should be banned in public places because:</a:t>
            </a:r>
            <a:endParaRPr lang="en-US" sz="3200" b="0" strike="noStrike" spc="-1">
              <a:latin typeface="Arial"/>
            </a:endParaRPr>
          </a:p>
          <a:p>
            <a:pPr marL="743040" lvl="1" indent="-285120">
              <a:lnSpc>
                <a:spcPct val="100000"/>
              </a:lnSpc>
              <a:spcBef>
                <a:spcPts val="561"/>
              </a:spcBef>
              <a:buClr>
                <a:srgbClr val="000000"/>
              </a:buClr>
              <a:buFont typeface="Arial"/>
              <a:buChar char="–"/>
            </a:pPr>
            <a:r>
              <a:rPr lang="en-US" sz="2800" b="0" strike="noStrike" spc="-1">
                <a:solidFill>
                  <a:srgbClr val="000000"/>
                </a:solidFill>
                <a:latin typeface="Calibri"/>
              </a:rPr>
              <a:t>it is bad.</a:t>
            </a:r>
            <a:endParaRPr lang="en-US" sz="2800" b="0" strike="noStrike" spc="-1">
              <a:latin typeface="Arial"/>
            </a:endParaRPr>
          </a:p>
          <a:p>
            <a:pPr marL="743040" lvl="1" indent="-285120">
              <a:lnSpc>
                <a:spcPct val="100000"/>
              </a:lnSpc>
              <a:spcBef>
                <a:spcPts val="561"/>
              </a:spcBef>
              <a:buClr>
                <a:srgbClr val="000000"/>
              </a:buClr>
              <a:buFont typeface="Arial"/>
              <a:buChar char="–"/>
            </a:pPr>
            <a:r>
              <a:rPr lang="en-US" sz="2800" b="0" strike="noStrike" spc="-1">
                <a:solidFill>
                  <a:srgbClr val="000000"/>
                </a:solidFill>
                <a:latin typeface="Calibri"/>
              </a:rPr>
              <a:t>it gives people bad breath and makes their teeth yellow.</a:t>
            </a:r>
            <a:endParaRPr lang="en-US" sz="2800" b="0" strike="noStrike" spc="-1">
              <a:latin typeface="Arial"/>
            </a:endParaRPr>
          </a:p>
          <a:p>
            <a:pPr marL="743040" lvl="1" indent="-285120">
              <a:lnSpc>
                <a:spcPct val="100000"/>
              </a:lnSpc>
              <a:spcBef>
                <a:spcPts val="561"/>
              </a:spcBef>
              <a:buClr>
                <a:srgbClr val="000000"/>
              </a:buClr>
              <a:buFont typeface="Arial"/>
              <a:buChar char="–"/>
            </a:pPr>
            <a:r>
              <a:rPr lang="en-US" sz="2800" b="0" strike="noStrike" spc="-1">
                <a:solidFill>
                  <a:srgbClr val="000000"/>
                </a:solidFill>
                <a:latin typeface="Calibri"/>
              </a:rPr>
              <a:t>secondhand smoke is harmful for nonsmokers.</a:t>
            </a:r>
            <a:endParaRPr lang="en-US" sz="2800" b="0" strike="noStrike" spc="-1">
              <a:latin typeface="Arial"/>
            </a:endParaRPr>
          </a:p>
          <a:p>
            <a:pPr>
              <a:lnSpc>
                <a:spcPct val="100000"/>
              </a:lnSpc>
              <a:spcBef>
                <a:spcPts val="641"/>
              </a:spcBef>
            </a:pPr>
            <a:endParaRPr lang="en-US"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sp>
      <p:sp>
        <p:nvSpPr>
          <p:cNvPr id="164"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lstStyle/>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School uniforms are good because</a:t>
            </a:r>
            <a:endParaRPr lang="en-US" sz="3200" b="0" strike="noStrike" spc="-1">
              <a:latin typeface="Arial"/>
            </a:endParaRPr>
          </a:p>
          <a:p>
            <a:pPr marL="743040" lvl="1" indent="-285120">
              <a:lnSpc>
                <a:spcPct val="100000"/>
              </a:lnSpc>
              <a:spcBef>
                <a:spcPts val="561"/>
              </a:spcBef>
              <a:buClr>
                <a:srgbClr val="000000"/>
              </a:buClr>
              <a:buFont typeface="Arial"/>
              <a:buChar char="–"/>
            </a:pPr>
            <a:r>
              <a:rPr lang="en-US" sz="2800" b="0" strike="noStrike" spc="-1">
                <a:solidFill>
                  <a:srgbClr val="000000"/>
                </a:solidFill>
                <a:latin typeface="Calibri"/>
              </a:rPr>
              <a:t>They look nice.</a:t>
            </a:r>
            <a:endParaRPr lang="en-US" sz="2800" b="0" strike="noStrike" spc="-1">
              <a:latin typeface="Arial"/>
            </a:endParaRPr>
          </a:p>
          <a:p>
            <a:pPr marL="743040" lvl="1" indent="-285120">
              <a:lnSpc>
                <a:spcPct val="100000"/>
              </a:lnSpc>
              <a:spcBef>
                <a:spcPts val="561"/>
              </a:spcBef>
              <a:buClr>
                <a:srgbClr val="000000"/>
              </a:buClr>
              <a:buFont typeface="Arial"/>
              <a:buChar char="–"/>
            </a:pPr>
            <a:r>
              <a:rPr lang="en-US" sz="2800" b="0" strike="noStrike" spc="-1">
                <a:solidFill>
                  <a:srgbClr val="000000"/>
                </a:solidFill>
                <a:latin typeface="Calibri"/>
              </a:rPr>
              <a:t>They cost less than normal clothing.</a:t>
            </a:r>
            <a:endParaRPr lang="en-US" sz="2800" b="0" strike="noStrike" spc="-1">
              <a:latin typeface="Arial"/>
            </a:endParaRPr>
          </a:p>
          <a:p>
            <a:pPr marL="743040" lvl="1" indent="-285120">
              <a:lnSpc>
                <a:spcPct val="100000"/>
              </a:lnSpc>
              <a:spcBef>
                <a:spcPts val="561"/>
              </a:spcBef>
              <a:buClr>
                <a:srgbClr val="000000"/>
              </a:buClr>
              <a:buFont typeface="Arial"/>
              <a:buChar char="–"/>
            </a:pPr>
            <a:r>
              <a:rPr lang="en-US" sz="2800" b="0" strike="noStrike" spc="-1">
                <a:solidFill>
                  <a:srgbClr val="000000"/>
                </a:solidFill>
                <a:latin typeface="Calibri"/>
              </a:rPr>
              <a:t>They make everyone equal, so that students can focus on learning and not on fashion. </a:t>
            </a:r>
            <a:endParaRPr lang="en-US" sz="28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rmAutofit/>
          </a:bodyPr>
          <a:lstStyle/>
          <a:p>
            <a:pPr algn="ctr">
              <a:lnSpc>
                <a:spcPct val="100000"/>
              </a:lnSpc>
            </a:pPr>
            <a:br/>
            <a:endParaRPr lang="en-US" sz="1800" b="0" strike="noStrike" spc="-1">
              <a:latin typeface="Arial"/>
            </a:endParaRPr>
          </a:p>
        </p:txBody>
      </p:sp>
      <p:sp>
        <p:nvSpPr>
          <p:cNvPr id="166"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nSpc>
                <a:spcPct val="100000"/>
              </a:lnSpc>
              <a:spcBef>
                <a:spcPts val="641"/>
              </a:spcBef>
            </a:pPr>
            <a:endParaRPr lang="en-US" sz="1800" b="0" strike="noStrike" spc="-1">
              <a:latin typeface="Arial"/>
            </a:endParaRPr>
          </a:p>
          <a:p>
            <a:pPr marL="743040" lvl="1" indent="-285120">
              <a:lnSpc>
                <a:spcPct val="100000"/>
              </a:lnSpc>
              <a:spcBef>
                <a:spcPts val="720"/>
              </a:spcBef>
              <a:buClr>
                <a:srgbClr val="000000"/>
              </a:buClr>
              <a:buFont typeface="Arial"/>
              <a:buChar char="–"/>
            </a:pPr>
            <a:r>
              <a:rPr lang="en-US" sz="3600" b="1" strike="noStrike" spc="-1">
                <a:solidFill>
                  <a:srgbClr val="000000"/>
                </a:solidFill>
                <a:latin typeface="Calibri"/>
              </a:rPr>
              <a:t>"I think/believe that</a:t>
            </a:r>
            <a:r>
              <a:rPr lang="en-US" sz="3600" b="0" strike="noStrike" spc="-1">
                <a:solidFill>
                  <a:srgbClr val="000000"/>
                </a:solidFill>
                <a:latin typeface="Calibri"/>
              </a:rPr>
              <a:t> smoking should be banned in public places..</a:t>
            </a:r>
            <a:r>
              <a:rPr lang="en-US" sz="3600" b="1" strike="noStrike" spc="-1">
                <a:solidFill>
                  <a:srgbClr val="000000"/>
                </a:solidFill>
                <a:latin typeface="Calibri"/>
              </a:rPr>
              <a:t>...because/since</a:t>
            </a:r>
            <a:r>
              <a:rPr lang="en-US" sz="3600" b="0" strike="noStrike" spc="-1">
                <a:solidFill>
                  <a:srgbClr val="000000"/>
                </a:solidFill>
                <a:latin typeface="Calibri"/>
              </a:rPr>
              <a:t> secondhand smoke is harmful for nonsmokers."</a:t>
            </a:r>
            <a:endParaRPr lang="en-US" sz="3600" b="0" strike="noStrike" spc="-1">
              <a:latin typeface="Arial"/>
            </a:endParaRPr>
          </a:p>
          <a:p>
            <a:pPr>
              <a:lnSpc>
                <a:spcPct val="100000"/>
              </a:lnSpc>
              <a:spcBef>
                <a:spcPts val="641"/>
              </a:spcBef>
            </a:pPr>
            <a:endParaRPr lang="en-US" sz="36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lstStyle/>
          <a:p>
            <a:pPr algn="ctr">
              <a:lnSpc>
                <a:spcPct val="100000"/>
              </a:lnSpc>
            </a:pPr>
            <a:r>
              <a:rPr lang="en-US" sz="4400" b="0" strike="noStrike" spc="-1">
                <a:solidFill>
                  <a:srgbClr val="000000"/>
                </a:solidFill>
                <a:latin typeface="Calibri"/>
              </a:rPr>
              <a:t>Giving Support for your Reasons</a:t>
            </a:r>
            <a:endParaRPr lang="en-US" sz="4400" b="0" strike="noStrike" spc="-1">
              <a:latin typeface="Arial"/>
            </a:endParaRPr>
          </a:p>
        </p:txBody>
      </p:sp>
      <p:sp>
        <p:nvSpPr>
          <p:cNvPr id="168"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lnSpcReduction="10000"/>
          </a:bodyPr>
          <a:lstStyle/>
          <a:p>
            <a:pPr marL="343080" indent="-342360">
              <a:lnSpc>
                <a:spcPct val="100000"/>
              </a:lnSpc>
              <a:spcBef>
                <a:spcPts val="641"/>
              </a:spcBef>
              <a:buClr>
                <a:srgbClr val="000000"/>
              </a:buClr>
              <a:buFont typeface="Arial"/>
              <a:buChar char="•"/>
            </a:pPr>
            <a:r>
              <a:rPr lang="en-US" sz="3200" b="0" strike="noStrike" spc="-1">
                <a:solidFill>
                  <a:srgbClr val="000000"/>
                </a:solidFill>
                <a:latin typeface="Calibri"/>
              </a:rPr>
              <a:t> The four kinds of evidence:</a:t>
            </a:r>
            <a:br/>
            <a:r>
              <a:rPr lang="en-US" sz="3200" b="1" strike="noStrike" spc="-1">
                <a:solidFill>
                  <a:srgbClr val="000000"/>
                </a:solidFill>
                <a:latin typeface="Calibri"/>
              </a:rPr>
              <a:t>Example:</a:t>
            </a:r>
            <a:r>
              <a:rPr lang="en-US" sz="3200" b="0" strike="noStrike" spc="-1">
                <a:solidFill>
                  <a:srgbClr val="000000"/>
                </a:solidFill>
                <a:latin typeface="Calibri"/>
              </a:rPr>
              <a:t> from your own experience or from what you heard or read.</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1" strike="noStrike" spc="-1">
                <a:solidFill>
                  <a:srgbClr val="000000"/>
                </a:solidFill>
                <a:latin typeface="Calibri"/>
              </a:rPr>
              <a:t>Common Sense:</a:t>
            </a:r>
            <a:r>
              <a:rPr lang="en-US" sz="3200" b="0" strike="noStrike" spc="-1">
                <a:solidFill>
                  <a:srgbClr val="000000"/>
                </a:solidFill>
                <a:latin typeface="Calibri"/>
              </a:rPr>
              <a:t> things that you believe everybody knows.</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1" strike="noStrike" spc="-1">
                <a:solidFill>
                  <a:srgbClr val="000000"/>
                </a:solidFill>
                <a:latin typeface="Calibri"/>
              </a:rPr>
              <a:t>Expert Opinion:</a:t>
            </a:r>
            <a:r>
              <a:rPr lang="en-US" sz="3200" b="0" strike="noStrike" spc="-1">
                <a:solidFill>
                  <a:srgbClr val="000000"/>
                </a:solidFill>
                <a:latin typeface="Calibri"/>
              </a:rPr>
              <a:t> the opinions of experts -- this comes from research.</a:t>
            </a:r>
            <a:endParaRPr lang="en-US" sz="3200" b="0" strike="noStrike" spc="-1">
              <a:latin typeface="Arial"/>
            </a:endParaRPr>
          </a:p>
          <a:p>
            <a:pPr marL="343080" indent="-342360">
              <a:lnSpc>
                <a:spcPct val="100000"/>
              </a:lnSpc>
              <a:spcBef>
                <a:spcPts val="641"/>
              </a:spcBef>
              <a:buClr>
                <a:srgbClr val="000000"/>
              </a:buClr>
              <a:buFont typeface="Arial"/>
              <a:buChar char="•"/>
            </a:pPr>
            <a:r>
              <a:rPr lang="en-US" sz="3200" b="1" strike="noStrike" spc="-1">
                <a:solidFill>
                  <a:srgbClr val="000000"/>
                </a:solidFill>
                <a:latin typeface="Calibri"/>
              </a:rPr>
              <a:t>Statistics:</a:t>
            </a:r>
            <a:r>
              <a:rPr lang="en-US" sz="3200" b="0" strike="noStrike" spc="-1">
                <a:solidFill>
                  <a:srgbClr val="000000"/>
                </a:solidFill>
                <a:latin typeface="Calibri"/>
              </a:rPr>
              <a:t> numbers -- this also comes from research.</a:t>
            </a:r>
            <a:endParaRPr lang="en-US" sz="3200" b="0" strike="noStrike" spc="-1">
              <a:latin typeface="Arial"/>
            </a:endParaRPr>
          </a:p>
          <a:p>
            <a:pPr>
              <a:lnSpc>
                <a:spcPct val="100000"/>
              </a:lnSpc>
              <a:spcBef>
                <a:spcPts val="641"/>
              </a:spcBef>
            </a:pPr>
            <a:endParaRPr lang="en-US" sz="3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sp>
      <p:sp>
        <p:nvSpPr>
          <p:cNvPr id="170" name="CustomShape 2"/>
          <p:cNvSpPr/>
          <p:nvPr/>
        </p:nvSpPr>
        <p:spPr>
          <a:xfrm>
            <a:off x="538480" y="44196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lnSpcReduction="20000"/>
          </a:bodyPr>
          <a:lstStyle/>
          <a:p>
            <a:pPr marL="343080" indent="-342360">
              <a:lnSpc>
                <a:spcPct val="100000"/>
              </a:lnSpc>
              <a:spcBef>
                <a:spcPts val="641"/>
              </a:spcBef>
              <a:buClr>
                <a:srgbClr val="000000"/>
              </a:buClr>
              <a:buFont typeface="Arial"/>
              <a:buChar char="•"/>
            </a:pPr>
            <a:r>
              <a:rPr lang="en-US" sz="3200" b="0" strike="noStrike" spc="-1" dirty="0">
                <a:solidFill>
                  <a:srgbClr val="000000"/>
                </a:solidFill>
                <a:latin typeface="Calibri"/>
              </a:rPr>
              <a:t>Smoking should be banned in all public places.</a:t>
            </a:r>
            <a:br>
              <a:rPr dirty="0"/>
            </a:br>
            <a:br>
              <a:rPr dirty="0"/>
            </a:br>
            <a:r>
              <a:rPr lang="en-US" sz="3200" b="1" strike="noStrike" spc="-1" dirty="0">
                <a:solidFill>
                  <a:srgbClr val="000000"/>
                </a:solidFill>
                <a:latin typeface="Calibri"/>
              </a:rPr>
              <a:t>Example:</a:t>
            </a:r>
            <a:r>
              <a:rPr lang="en-US" sz="3200" b="0" strike="noStrike" spc="-1" dirty="0">
                <a:solidFill>
                  <a:srgbClr val="000000"/>
                </a:solidFill>
                <a:latin typeface="Calibri"/>
              </a:rPr>
              <a:t> For example / for instance / let me give an example Whenever I go to a restaurant or bar and there are people smoking near me, I feel that I am breathing their smoke. This makes me a smoker even though I don't want to be.</a:t>
            </a:r>
            <a:br>
              <a:rPr dirty="0"/>
            </a:br>
            <a:br>
              <a:rPr dirty="0"/>
            </a:br>
            <a:r>
              <a:rPr lang="en-US" sz="3200" b="1" strike="noStrike" spc="-1" dirty="0">
                <a:solidFill>
                  <a:srgbClr val="000000"/>
                </a:solidFill>
                <a:latin typeface="Calibri"/>
              </a:rPr>
              <a:t>Common Sense:</a:t>
            </a:r>
            <a:r>
              <a:rPr lang="en-US" sz="3200" b="0" strike="noStrike" spc="-1" dirty="0">
                <a:solidFill>
                  <a:srgbClr val="000000"/>
                </a:solidFill>
                <a:latin typeface="Calibri"/>
              </a:rPr>
              <a:t> Everyone knows / if...then / it's common knowledge that Secondhand smoke is very unhealthy for nonsmokers.</a:t>
            </a:r>
            <a:br>
              <a:rPr dirty="0"/>
            </a:br>
            <a:br>
              <a:rPr dirty="0"/>
            </a:br>
            <a:r>
              <a:rPr lang="en-US" sz="3200" b="0" strike="noStrike" spc="-1" dirty="0">
                <a:solidFill>
                  <a:srgbClr val="000000"/>
                </a:solidFill>
                <a:latin typeface="Calibri"/>
              </a:rPr>
              <a:t> </a:t>
            </a:r>
            <a:endParaRPr lang="en-US" sz="3200" b="0" strike="noStrike" spc="-1" dirty="0">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 name="CustomShape 1"/>
          <p:cNvSpPr/>
          <p:nvPr/>
        </p:nvSpPr>
        <p:spPr>
          <a:xfrm>
            <a:off x="457200" y="274680"/>
            <a:ext cx="8228880" cy="1142280"/>
          </a:xfrm>
          <a:prstGeom prst="rect">
            <a:avLst/>
          </a:prstGeom>
          <a:noFill/>
          <a:ln>
            <a:noFill/>
          </a:ln>
        </p:spPr>
        <p:style>
          <a:lnRef idx="0">
            <a:scrgbClr r="0" g="0" b="0"/>
          </a:lnRef>
          <a:fillRef idx="0">
            <a:scrgbClr r="0" g="0" b="0"/>
          </a:fillRef>
          <a:effectRef idx="0">
            <a:scrgbClr r="0" g="0" b="0"/>
          </a:effectRef>
          <a:fontRef idx="minor"/>
        </p:style>
      </p:sp>
      <p:sp>
        <p:nvSpPr>
          <p:cNvPr id="172" name="CustomShape 2"/>
          <p:cNvSpPr/>
          <p:nvPr/>
        </p:nvSpPr>
        <p:spPr>
          <a:xfrm>
            <a:off x="457200" y="1600200"/>
            <a:ext cx="8228880" cy="45252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2500"/>
          </a:bodyPr>
          <a:lstStyle/>
          <a:p>
            <a:pPr marL="343080" indent="-342360">
              <a:lnSpc>
                <a:spcPct val="100000"/>
              </a:lnSpc>
              <a:spcBef>
                <a:spcPts val="641"/>
              </a:spcBef>
              <a:buClr>
                <a:srgbClr val="000000"/>
              </a:buClr>
              <a:buFont typeface="Arial"/>
              <a:buChar char="•"/>
            </a:pPr>
            <a:r>
              <a:rPr lang="en-US" sz="3200" b="1" strike="noStrike" spc="-1">
                <a:solidFill>
                  <a:srgbClr val="000000"/>
                </a:solidFill>
                <a:latin typeface="Calibri"/>
              </a:rPr>
              <a:t>Statistics: </a:t>
            </a:r>
            <a:r>
              <a:rPr lang="en-US" sz="3200" b="0" strike="noStrike" spc="-1">
                <a:solidFill>
                  <a:srgbClr val="000000"/>
                </a:solidFill>
                <a:latin typeface="Calibri"/>
              </a:rPr>
              <a:t>Secondhand smoke causes about 250,000 respiratory infections in infants and children every year, resulting in about 15,000 hospitalizations each year.</a:t>
            </a:r>
            <a:br/>
            <a:br/>
            <a:r>
              <a:rPr lang="en-US" sz="3200" b="1" strike="noStrike" spc="-1">
                <a:solidFill>
                  <a:srgbClr val="000000"/>
                </a:solidFill>
                <a:latin typeface="Calibri"/>
              </a:rPr>
              <a:t>Expert Opinion:</a:t>
            </a:r>
            <a:r>
              <a:rPr lang="en-US" sz="3200" b="0" strike="noStrike" spc="-1">
                <a:solidFill>
                  <a:srgbClr val="000000"/>
                </a:solidFill>
                <a:latin typeface="Calibri"/>
              </a:rPr>
              <a:t> According to.../ to quote.../ the book _____ says...According to the Environmental Protection Agency, "secondhand smoke causes approximately 3,000 lung cancer deaths in nonsmokers each year."</a:t>
            </a:r>
            <a:endParaRPr lang="en-US" sz="3200" b="0" strike="noStrike" spc="-1">
              <a:latin typeface="Arial"/>
            </a:endParaRPr>
          </a:p>
          <a:p>
            <a:pPr>
              <a:lnSpc>
                <a:spcPct val="100000"/>
              </a:lnSpc>
              <a:spcBef>
                <a:spcPts val="641"/>
              </a:spcBef>
            </a:pPr>
            <a:endParaRPr lang="en-US" sz="3200" b="0" strike="noStrike" spc="-1">
              <a:latin typeface="Arial"/>
            </a:endParaRPr>
          </a:p>
        </p:txBody>
      </p:sp>
    </p:spTree>
  </p:cSld>
  <p:clrMapOvr>
    <a:masterClrMapping/>
  </p:clrMapOvr>
  <p:timing>
    <p:tnLst>
      <p:par>
        <p:cTn id="1" dur="indefinite" restart="never" nodeType="tmRoot">
          <p:childTnLst>
            <p:seq>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Angles</Template>
  <TotalTime>138</TotalTime>
  <Words>709</Words>
  <Application>Microsoft Office PowerPoint</Application>
  <PresentationFormat>On-screen Show (4:3)</PresentationFormat>
  <Paragraphs>127</Paragraphs>
  <Slides>23</Slides>
  <Notes>0</Notes>
  <HiddenSlides>0</HiddenSlides>
  <MMClips>0</MMClips>
  <ScaleCrop>false</ScaleCrop>
  <HeadingPairs>
    <vt:vector size="6" baseType="variant">
      <vt:variant>
        <vt:lpstr>Fonts Used</vt:lpstr>
      </vt:variant>
      <vt:variant>
        <vt:i4>6</vt:i4>
      </vt:variant>
      <vt:variant>
        <vt:lpstr>Theme</vt:lpstr>
      </vt:variant>
      <vt:variant>
        <vt:i4>4</vt:i4>
      </vt:variant>
      <vt:variant>
        <vt:lpstr>Slide Titles</vt:lpstr>
      </vt:variant>
      <vt:variant>
        <vt:i4>23</vt:i4>
      </vt:variant>
    </vt:vector>
  </HeadingPairs>
  <TitlesOfParts>
    <vt:vector size="33" baseType="lpstr">
      <vt:lpstr>Arial</vt:lpstr>
      <vt:lpstr>Calibri</vt:lpstr>
      <vt:lpstr>Symbol</vt:lpstr>
      <vt:lpstr>Trebuchet MS</vt:lpstr>
      <vt:lpstr>Wingdings</vt:lpstr>
      <vt:lpstr>Wingdings 3</vt:lpstr>
      <vt:lpstr>Office Theme</vt:lpstr>
      <vt:lpstr>Office Theme</vt:lpstr>
      <vt:lpstr>Office Theme</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Lets Debate</dc:title>
  <dc:subject/>
  <dc:creator>davidino</dc:creator>
  <dc:description/>
  <cp:lastModifiedBy>Kimberly Lengyel</cp:lastModifiedBy>
  <cp:revision>18</cp:revision>
  <dcterms:created xsi:type="dcterms:W3CDTF">2017-11-04T22:46:53Z</dcterms:created>
  <dcterms:modified xsi:type="dcterms:W3CDTF">2019-02-04T01:27:15Z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14.0000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On-screen Show (4:3)</vt:lpwstr>
  </property>
  <property fmtid="{D5CDD505-2E9C-101B-9397-08002B2CF9AE}" pid="9" name="ScaleCrop">
    <vt:bool>false</vt:bool>
  </property>
  <property fmtid="{D5CDD505-2E9C-101B-9397-08002B2CF9AE}" pid="10" name="ShareDoc">
    <vt:bool>false</vt:bool>
  </property>
  <property fmtid="{D5CDD505-2E9C-101B-9397-08002B2CF9AE}" pid="11" name="Slides">
    <vt:i4>23</vt:i4>
  </property>
</Properties>
</file>