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4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0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28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4194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55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14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91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06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4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8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6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9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7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89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EC31CD-98C9-484A-8A34-0BB650A5844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CC725-B0EB-433C-972F-795B4DA2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68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ESL Level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_____ the morning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5328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 the weekend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49658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_______ noon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1822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066" y="2423913"/>
            <a:ext cx="10805748" cy="1400530"/>
          </a:xfrm>
        </p:spPr>
        <p:txBody>
          <a:bodyPr/>
          <a:lstStyle/>
          <a:p>
            <a:r>
              <a:rPr lang="en-US" sz="8000" dirty="0" smtClean="0"/>
              <a:t>I ______ eat breakfast</a:t>
            </a:r>
            <a:endParaRPr lang="en-US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84717" y="589571"/>
            <a:ext cx="10805748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 smtClean="0"/>
              <a:t>0% of the time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5125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066" y="2423913"/>
            <a:ext cx="10805748" cy="1400530"/>
          </a:xfrm>
        </p:spPr>
        <p:txBody>
          <a:bodyPr/>
          <a:lstStyle/>
          <a:p>
            <a:r>
              <a:rPr lang="en-US" sz="8000" dirty="0" smtClean="0"/>
              <a:t>I ______ eat breakfast</a:t>
            </a:r>
            <a:endParaRPr lang="en-US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84717" y="589571"/>
            <a:ext cx="10805748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 smtClean="0"/>
              <a:t>100% of the time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825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066" y="2423913"/>
            <a:ext cx="10805748" cy="1400530"/>
          </a:xfrm>
        </p:spPr>
        <p:txBody>
          <a:bodyPr/>
          <a:lstStyle/>
          <a:p>
            <a:r>
              <a:rPr lang="en-US" sz="8000" dirty="0" smtClean="0"/>
              <a:t>I ______ eat breakfast</a:t>
            </a:r>
            <a:endParaRPr lang="en-US" sz="8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84717" y="589571"/>
            <a:ext cx="10805748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 smtClean="0"/>
              <a:t>50% of the time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5408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699" y="2390661"/>
            <a:ext cx="10473239" cy="1400530"/>
          </a:xfrm>
        </p:spPr>
        <p:txBody>
          <a:bodyPr/>
          <a:lstStyle/>
          <a:p>
            <a:r>
              <a:rPr lang="en-US" sz="8000" dirty="0" smtClean="0"/>
              <a:t>That is ____ watch. I bought it yesterday.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4668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8" y="2390661"/>
            <a:ext cx="11563005" cy="1400530"/>
          </a:xfrm>
        </p:spPr>
        <p:txBody>
          <a:bodyPr/>
          <a:lstStyle/>
          <a:p>
            <a:r>
              <a:rPr lang="en-US" sz="8000" dirty="0" smtClean="0"/>
              <a:t>That is ____ book. He borrowed it yesterday.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6247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17" y="2390661"/>
            <a:ext cx="11172306" cy="1400530"/>
          </a:xfrm>
        </p:spPr>
        <p:txBody>
          <a:bodyPr/>
          <a:lstStyle/>
          <a:p>
            <a:r>
              <a:rPr lang="en-US" sz="8000" dirty="0" smtClean="0"/>
              <a:t>This is ____ purse. She got it for ___ birthday.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9555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17" y="2390661"/>
            <a:ext cx="11172306" cy="1400530"/>
          </a:xfrm>
        </p:spPr>
        <p:txBody>
          <a:bodyPr/>
          <a:lstStyle/>
          <a:p>
            <a:r>
              <a:rPr lang="en-US" sz="8000" dirty="0" smtClean="0"/>
              <a:t>This is ____ car. They share it.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9368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_______ Monday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64668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17" y="2390661"/>
            <a:ext cx="11172306" cy="1400530"/>
          </a:xfrm>
        </p:spPr>
        <p:txBody>
          <a:bodyPr/>
          <a:lstStyle/>
          <a:p>
            <a:r>
              <a:rPr lang="en-US" sz="8000" dirty="0" smtClean="0"/>
              <a:t>This is ____ house. We are renting it.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463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17" y="2390661"/>
            <a:ext cx="11172306" cy="1400530"/>
          </a:xfrm>
        </p:spPr>
        <p:txBody>
          <a:bodyPr/>
          <a:lstStyle/>
          <a:p>
            <a:r>
              <a:rPr lang="en-US" sz="8000" dirty="0" smtClean="0"/>
              <a:t>____ car is silver. You told me </a:t>
            </a:r>
            <a:r>
              <a:rPr lang="en-US" sz="8000" smtClean="0"/>
              <a:t>last month.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67522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_______ 2015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0169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_______ November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019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_______ 8:22pm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962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_______ Labor Day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89657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633" y="2440538"/>
            <a:ext cx="10223857" cy="1400530"/>
          </a:xfrm>
        </p:spPr>
        <p:txBody>
          <a:bodyPr/>
          <a:lstStyle/>
          <a:p>
            <a:r>
              <a:rPr lang="en-US" sz="8000" dirty="0" smtClean="0"/>
              <a:t>_______ the evening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1701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9404723" cy="1400530"/>
          </a:xfrm>
        </p:spPr>
        <p:txBody>
          <a:bodyPr/>
          <a:lstStyle/>
          <a:p>
            <a:r>
              <a:rPr lang="en-US" sz="8000" dirty="0" smtClean="0"/>
              <a:t>_______ night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1279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8" y="2432225"/>
            <a:ext cx="10323610" cy="1400530"/>
          </a:xfrm>
        </p:spPr>
        <p:txBody>
          <a:bodyPr/>
          <a:lstStyle/>
          <a:p>
            <a:r>
              <a:rPr lang="en-US" sz="8000" dirty="0" smtClean="0"/>
              <a:t>_______ January 31st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52450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122</Words>
  <Application>Microsoft Office PowerPoint</Application>
  <PresentationFormat>Widescreen</PresentationFormat>
  <Paragraphs>25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Ion</vt:lpstr>
      <vt:lpstr>Unit 2 Review</vt:lpstr>
      <vt:lpstr>_______ Monday</vt:lpstr>
      <vt:lpstr>_______ 2015</vt:lpstr>
      <vt:lpstr>_______ November</vt:lpstr>
      <vt:lpstr>_______ 8:22pm</vt:lpstr>
      <vt:lpstr>_______ Labor Day</vt:lpstr>
      <vt:lpstr>_______ the evening</vt:lpstr>
      <vt:lpstr>_______ night</vt:lpstr>
      <vt:lpstr>_______ January 31st</vt:lpstr>
      <vt:lpstr>_____ the morning</vt:lpstr>
      <vt:lpstr>____ the weekend</vt:lpstr>
      <vt:lpstr>_______ noon</vt:lpstr>
      <vt:lpstr>I ______ eat breakfast</vt:lpstr>
      <vt:lpstr>I ______ eat breakfast</vt:lpstr>
      <vt:lpstr>I ______ eat breakfast</vt:lpstr>
      <vt:lpstr>That is ____ watch. I bought it yesterday.</vt:lpstr>
      <vt:lpstr>That is ____ book. He borrowed it yesterday.</vt:lpstr>
      <vt:lpstr>This is ____ purse. She got it for ___ birthday.</vt:lpstr>
      <vt:lpstr>This is ____ car. They share it.</vt:lpstr>
      <vt:lpstr>This is ____ house. We are renting it.</vt:lpstr>
      <vt:lpstr>____ car is silver. You told me last month.</vt:lpstr>
    </vt:vector>
  </TitlesOfParts>
  <Company>Yuba Community College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Prepositions and Possession Adjectives</dc:title>
  <dc:creator>SCC Podium User</dc:creator>
  <cp:lastModifiedBy>SCC Podium User</cp:lastModifiedBy>
  <cp:revision>4</cp:revision>
  <dcterms:created xsi:type="dcterms:W3CDTF">2018-08-31T00:49:32Z</dcterms:created>
  <dcterms:modified xsi:type="dcterms:W3CDTF">2018-12-07T04:05:32Z</dcterms:modified>
</cp:coreProperties>
</file>