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4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3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9017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9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829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2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58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79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81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2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73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92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87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54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81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EAFFD4-DD37-4CC9-8BBD-58A9FD95E124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81398-1448-4AAB-BE62-CDB5FFFE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316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following questions: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3600" dirty="0" smtClean="0"/>
              <a:t>What did you do before class?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 smtClean="0"/>
              <a:t>Where were you?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 smtClean="0"/>
              <a:t>Who were you with?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 smtClean="0"/>
              <a:t>How long did you do that?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3600" dirty="0" smtClean="0"/>
              <a:t>Describe how you felt.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7092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82" y="0"/>
            <a:ext cx="10657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rocery 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0"/>
            <a:ext cx="109415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79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72</TotalTime>
  <Words>33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Century Gothic</vt:lpstr>
      <vt:lpstr>Wingdings 3</vt:lpstr>
      <vt:lpstr>Ion</vt:lpstr>
      <vt:lpstr>Answer the following questions:</vt:lpstr>
      <vt:lpstr>PowerPoint Presentation</vt:lpstr>
      <vt:lpstr>PowerPoint Presentation</vt:lpstr>
    </vt:vector>
  </TitlesOfParts>
  <Company>Yuba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Saxton</dc:creator>
  <cp:lastModifiedBy>SCC Podium User</cp:lastModifiedBy>
  <cp:revision>6</cp:revision>
  <dcterms:created xsi:type="dcterms:W3CDTF">2018-04-06T00:41:36Z</dcterms:created>
  <dcterms:modified xsi:type="dcterms:W3CDTF">2018-10-19T02:11:02Z</dcterms:modified>
</cp:coreProperties>
</file>