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10716-EAAD-4BC0-B279-04744A8F8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895A0-2922-4948-9798-4A72938B9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99664-D058-4E8E-BC07-FB25C24E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A1B22-08D4-405E-BAFF-44082608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7CC27-E6F4-4838-A973-B44C5626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4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E91B-1D60-46FA-8F5F-B98FA838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BCCEE-B0E8-42B2-B539-27F56A3AD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6E061-5919-4DCE-9A68-51615F3F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BCB4C-A2EE-4D0A-A627-9579F4CE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C268C-7402-4BAA-AC18-EC7ADCD6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7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9499DA-7761-4BF7-B8EA-460CCE151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27666-6937-4694-8EC7-0A6F94E4A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A58BE-F829-4D76-9187-2839B4E8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445A8-7C50-48B1-A13E-858E416E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89B6C-BCAB-4694-94E0-3F4E045C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CD3B-184F-4B34-856F-78A1AF73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4E23C-1F0C-4D0C-8141-8F1A74B9A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A735F-775E-4703-A6D8-FF2816E19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7957-BB18-43E9-AC5F-2A3029BD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45401-D0A6-424E-8D3B-0669662F3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7A806-019F-4D6A-A92E-A7523472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B3DB4-8037-4B16-B805-4AF87EE05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B1C14-A524-40E1-9C6C-4F15488F1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E3F90-5263-4A6C-A1A2-21557B37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7D4A5-0E96-466A-B588-C36FF3C2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8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5FD1D-C476-48B8-86C8-09155B13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BB8C8-11F0-49A1-829B-9C1DAFB97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18B41-E655-4ACA-B43D-375722A8B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B64C4-CDAB-42BB-8E62-C5350848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EC605-C87E-4C44-B924-B58627F4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915D0-918F-4920-9F1D-78FE8956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93A30-218A-474A-A1B8-6A2419D37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C0304-643F-4366-93DF-977B3F9B0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9D9DF-7629-42F5-9C8F-2B57B92C0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AED1F-D8A1-4311-880C-4E2985C0A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6E193-8AD6-49E7-A02A-05B07896B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079BAB-5869-4CA4-99F9-84B4A5DF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4F7794-6EE9-4722-8F85-A5B89DD3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49B2B7-ED10-4A7E-AF35-6DCDE778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6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49CC4-CB8B-4962-9B8E-A3D4D9E6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EB8886-29D3-46D9-AA15-20F1E38E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34F3C-7556-4B46-A150-F79F8D70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F24F33-B19D-47F9-BE5C-EDA6CCC9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486B16-8866-4E49-9D7D-66636E18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FF34C-2D62-4EBF-AE35-5056E5BF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F9653-C2FE-4699-9DD3-44F4B48A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3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33290-A800-42E4-A522-3B7BBC184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5C60-0704-4725-8D39-2B527376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AC32A-2F7D-43C2-9E70-F5DDC1271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90595-F59F-46C5-A3BE-1740F9F97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DAFF1-58F7-4FB3-83A7-E116E973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01A30-2F14-4E0E-A733-846BA29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A1B6D-FCA8-4DCE-8EA0-A96D71F0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CBAF6-44BC-460E-8165-D1E5BFC02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22A0F-41E8-4110-88C2-7BF907106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D60FD-E8EF-4298-9433-01338378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18086-0266-4F8B-9525-BA50AE0C8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A7322-D937-40EE-BFED-5DD3833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9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A64CEF-302C-4D0C-AA52-89AD55D2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E02A8-B588-4A7C-9F30-B81E136D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A6AE2-D830-4924-B7EE-67E07ABBF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805F-227D-4BA2-B833-38109A112FD2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820F7-A52C-45CF-88CB-5783A4AD0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E9A64-9FF5-4B48-9675-49D03DC2E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18D3-0412-4C6E-8F5D-E128B3599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8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45CA96-198A-49DD-8BE0-98325F5A2484}"/>
              </a:ext>
            </a:extLst>
          </p:cNvPr>
          <p:cNvSpPr/>
          <p:nvPr/>
        </p:nvSpPr>
        <p:spPr>
          <a:xfrm>
            <a:off x="498046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Sarah or Farzad	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Stay at Home Mom or Dad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Iran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Sacramento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524F28-CF08-4B2B-818E-852A41357F2C}"/>
              </a:ext>
            </a:extLst>
          </p:cNvPr>
          <p:cNvSpPr/>
          <p:nvPr/>
        </p:nvSpPr>
        <p:spPr>
          <a:xfrm>
            <a:off x="498046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Martin	or    Maria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Electrician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Mexico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San Jose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F77E1-FA15-4AC3-A8F0-651329B1D92C}"/>
              </a:ext>
            </a:extLst>
          </p:cNvPr>
          <p:cNvSpPr/>
          <p:nvPr/>
        </p:nvSpPr>
        <p:spPr>
          <a:xfrm>
            <a:off x="6694058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Akira	or      Sora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Police Officer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Japan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San Francisco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515F72-316B-45BE-B9D7-F1CEA37111A7}"/>
              </a:ext>
            </a:extLst>
          </p:cNvPr>
          <p:cNvSpPr/>
          <p:nvPr/>
        </p:nvSpPr>
        <p:spPr>
          <a:xfrm>
            <a:off x="6694058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Dan      or      Min     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Computer Programmer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Korea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Folsom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45CA96-198A-49DD-8BE0-98325F5A2484}"/>
              </a:ext>
            </a:extLst>
          </p:cNvPr>
          <p:cNvSpPr/>
          <p:nvPr/>
        </p:nvSpPr>
        <p:spPr>
          <a:xfrm>
            <a:off x="498046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Asmaan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    or      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Aazar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Office Assistant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Afghanistan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Roseville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524F28-CF08-4B2B-818E-852A41357F2C}"/>
              </a:ext>
            </a:extLst>
          </p:cNvPr>
          <p:cNvSpPr/>
          <p:nvPr/>
        </p:nvSpPr>
        <p:spPr>
          <a:xfrm>
            <a:off x="498046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Gurpreet     or   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Advik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Waitress   or   Waiter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India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San Diego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F77E1-FA15-4AC3-A8F0-651329B1D92C}"/>
              </a:ext>
            </a:extLst>
          </p:cNvPr>
          <p:cNvSpPr/>
          <p:nvPr/>
        </p:nvSpPr>
        <p:spPr>
          <a:xfrm>
            <a:off x="6694058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John	or      Rebecca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Real Estate Agent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Canada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Citrus Heights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515F72-316B-45BE-B9D7-F1CEA37111A7}"/>
              </a:ext>
            </a:extLst>
          </p:cNvPr>
          <p:cNvSpPr/>
          <p:nvPr/>
        </p:nvSpPr>
        <p:spPr>
          <a:xfrm>
            <a:off x="6694058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Yao      or      Ying     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Computer Programmer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China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Chico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0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45CA96-198A-49DD-8BE0-98325F5A2484}"/>
              </a:ext>
            </a:extLst>
          </p:cNvPr>
          <p:cNvSpPr/>
          <p:nvPr/>
        </p:nvSpPr>
        <p:spPr>
          <a:xfrm>
            <a:off x="498046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Tomas     or     Amy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Cashier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USA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Willows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524F28-CF08-4B2B-818E-852A41357F2C}"/>
              </a:ext>
            </a:extLst>
          </p:cNvPr>
          <p:cNvSpPr/>
          <p:nvPr/>
        </p:nvSpPr>
        <p:spPr>
          <a:xfrm>
            <a:off x="498046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Maximo     or      Rosa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Lawyer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Spain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Orangevale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F77E1-FA15-4AC3-A8F0-651329B1D92C}"/>
              </a:ext>
            </a:extLst>
          </p:cNvPr>
          <p:cNvSpPr/>
          <p:nvPr/>
        </p:nvSpPr>
        <p:spPr>
          <a:xfrm>
            <a:off x="6694058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Pamela    or      Cesar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Farmer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Philippines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Santa Clara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515F72-316B-45BE-B9D7-F1CEA37111A7}"/>
              </a:ext>
            </a:extLst>
          </p:cNvPr>
          <p:cNvSpPr/>
          <p:nvPr/>
        </p:nvSpPr>
        <p:spPr>
          <a:xfrm>
            <a:off x="6694058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Da      or      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Paporn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Engineer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Thailand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Elk Grove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4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45CA96-198A-49DD-8BE0-98325F5A2484}"/>
              </a:ext>
            </a:extLst>
          </p:cNvPr>
          <p:cNvSpPr/>
          <p:nvPr/>
        </p:nvSpPr>
        <p:spPr>
          <a:xfrm>
            <a:off x="498046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Cristina      or      Ramone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Teacher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Brazil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Live Oak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524F28-CF08-4B2B-818E-852A41357F2C}"/>
              </a:ext>
            </a:extLst>
          </p:cNvPr>
          <p:cNvSpPr/>
          <p:nvPr/>
        </p:nvSpPr>
        <p:spPr>
          <a:xfrm>
            <a:off x="498046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Gabriel        or     Gabriella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Customer Service Representative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Ecuador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Woodland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F77E1-FA15-4AC3-A8F0-651329B1D92C}"/>
              </a:ext>
            </a:extLst>
          </p:cNvPr>
          <p:cNvSpPr/>
          <p:nvPr/>
        </p:nvSpPr>
        <p:spPr>
          <a:xfrm>
            <a:off x="6694058" y="3429000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Tina      or      Adam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Construction Worker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Switzerland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: Granite Bay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515F72-316B-45BE-B9D7-F1CEA37111A7}"/>
              </a:ext>
            </a:extLst>
          </p:cNvPr>
          <p:cNvSpPr/>
          <p:nvPr/>
        </p:nvSpPr>
        <p:spPr>
          <a:xfrm>
            <a:off x="6694058" y="476667"/>
            <a:ext cx="4377690" cy="23740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Name:     Abdul    or     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Yostina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   	                                                                                                                    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Occupation:  Doctor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Country: Egypt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City you live: El Dorado Hills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74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Glenn</dc:creator>
  <cp:lastModifiedBy>Daniel Glenn</cp:lastModifiedBy>
  <cp:revision>7</cp:revision>
  <dcterms:created xsi:type="dcterms:W3CDTF">2018-11-30T15:21:23Z</dcterms:created>
  <dcterms:modified xsi:type="dcterms:W3CDTF">2018-11-30T16:05:47Z</dcterms:modified>
</cp:coreProperties>
</file>