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9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62BB-A2E5-471B-A17A-A8AF8D25069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0C1A-13F7-4F5A-AFF0-A084E678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Grandma Glenn’s Cookies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Professor Glenn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Best Part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322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Pecans and Coconut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678" y="1530621"/>
            <a:ext cx="5314205" cy="29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Don’t Forget Rice Krispies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1322" y="1436915"/>
            <a:ext cx="5320148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Turn on the Oven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57" y="285007"/>
            <a:ext cx="9183813" cy="51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Butter the Cookie Sheet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1053421"/>
            <a:ext cx="7627511" cy="42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Scoop with a Table Spoon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473" y="1241714"/>
            <a:ext cx="5676405" cy="31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Balls with Hands/Spoon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" y="1322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Set in the Oven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Wait if Possible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37" y="1322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Enjoy!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2" y="1322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049" y="39034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Ingredients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438" y="2209989"/>
            <a:ext cx="5744249" cy="3231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7657" y="629392"/>
            <a:ext cx="5058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Cup Butter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Cup Brown Sugar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Cup White Sugar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1 Egg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1 Cup Flour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Teaspoon Baking Powder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1 Teaspoon Baking Soda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1 Cup Rice Krispies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1 Cup Oatmeal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Cup Pecans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6oz Chocolate Chips (</a:t>
            </a:r>
            <a:r>
              <a:rPr lang="en-US" sz="2800" dirty="0" err="1" smtClean="0"/>
              <a:t>Ghiradelli</a:t>
            </a:r>
            <a:r>
              <a:rPr lang="en-US" sz="2800" dirty="0" smtClean="0"/>
              <a:t> is the best)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½ Coconut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5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5" y="5762941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Begin by Softening the Butter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0535" y="1393192"/>
            <a:ext cx="5593278" cy="3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4457" y="5762940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Then Grab a Mixing Bowl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7532" y="1265095"/>
            <a:ext cx="5783284" cy="32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Next Mix Both Sugars with Butter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6543" y="1260643"/>
            <a:ext cx="5762942" cy="32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0509" y="5890164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Add an Egg to the Mix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8713" y="1288473"/>
            <a:ext cx="5890164" cy="33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Next Mix the Dry Ingredients Separately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7700" y="1357386"/>
            <a:ext cx="5673877" cy="31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Combine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4970" y="1494575"/>
            <a:ext cx="5498275" cy="3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922" y="5790102"/>
            <a:ext cx="7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Throw in the Oatmeal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3030" y="1525275"/>
            <a:ext cx="5252649" cy="29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124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Grandma Glenn’s Cookies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Grandma Glenn’s Cookies</dc:title>
  <dc:creator>Daniel Glenn</dc:creator>
  <cp:lastModifiedBy>Daniel Glenn</cp:lastModifiedBy>
  <cp:revision>9</cp:revision>
  <dcterms:created xsi:type="dcterms:W3CDTF">2016-04-07T08:24:24Z</dcterms:created>
  <dcterms:modified xsi:type="dcterms:W3CDTF">2016-04-07T09:03:30Z</dcterms:modified>
</cp:coreProperties>
</file>