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3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44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69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24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23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5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3069A1-C94E-4D59-A508-3BB7B054D3A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C5B5-EF88-425C-9E47-6263FFEE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9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DC93-97B1-416E-B54A-B5073C49B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or Since?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2542B-F89F-4DA1-865B-CE035EB49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1839484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months</a:t>
            </a:r>
          </a:p>
        </p:txBody>
      </p:sp>
    </p:spTree>
    <p:extLst>
      <p:ext uri="{BB962C8B-B14F-4D97-AF65-F5344CB8AC3E}">
        <p14:creationId xmlns:p14="http://schemas.microsoft.com/office/powerpoint/2010/main" val="214067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days</a:t>
            </a:r>
          </a:p>
        </p:txBody>
      </p:sp>
    </p:spTree>
    <p:extLst>
      <p:ext uri="{BB962C8B-B14F-4D97-AF65-F5344CB8AC3E}">
        <p14:creationId xmlns:p14="http://schemas.microsoft.com/office/powerpoint/2010/main" val="96439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this morning</a:t>
            </a:r>
          </a:p>
        </p:txBody>
      </p:sp>
    </p:spTree>
    <p:extLst>
      <p:ext uri="{BB962C8B-B14F-4D97-AF65-F5344CB8AC3E}">
        <p14:creationId xmlns:p14="http://schemas.microsoft.com/office/powerpoint/2010/main" val="394213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6am</a:t>
            </a:r>
          </a:p>
        </p:txBody>
      </p:sp>
    </p:spTree>
    <p:extLst>
      <p:ext uri="{BB962C8B-B14F-4D97-AF65-F5344CB8AC3E}">
        <p14:creationId xmlns:p14="http://schemas.microsoft.com/office/powerpoint/2010/main" val="395307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a second</a:t>
            </a:r>
          </a:p>
        </p:txBody>
      </p:sp>
    </p:spTree>
    <p:extLst>
      <p:ext uri="{BB962C8B-B14F-4D97-AF65-F5344CB8AC3E}">
        <p14:creationId xmlns:p14="http://schemas.microsoft.com/office/powerpoint/2010/main" val="81782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an hour</a:t>
            </a:r>
          </a:p>
        </p:txBody>
      </p:sp>
    </p:spTree>
    <p:extLst>
      <p:ext uri="{BB962C8B-B14F-4D97-AF65-F5344CB8AC3E}">
        <p14:creationId xmlns:p14="http://schemas.microsoft.com/office/powerpoint/2010/main" val="269681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noon</a:t>
            </a:r>
          </a:p>
        </p:txBody>
      </p:sp>
    </p:spTree>
    <p:extLst>
      <p:ext uri="{BB962C8B-B14F-4D97-AF65-F5344CB8AC3E}">
        <p14:creationId xmlns:p14="http://schemas.microsoft.com/office/powerpoint/2010/main" val="429360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Christmas day</a:t>
            </a:r>
          </a:p>
        </p:txBody>
      </p:sp>
    </p:spTree>
    <p:extLst>
      <p:ext uri="{BB962C8B-B14F-4D97-AF65-F5344CB8AC3E}">
        <p14:creationId xmlns:p14="http://schemas.microsoft.com/office/powerpoint/2010/main" val="407834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years</a:t>
            </a:r>
          </a:p>
        </p:txBody>
      </p:sp>
    </p:spTree>
    <p:extLst>
      <p:ext uri="{BB962C8B-B14F-4D97-AF65-F5344CB8AC3E}">
        <p14:creationId xmlns:p14="http://schemas.microsoft.com/office/powerpoint/2010/main" val="1591881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the 3rd</a:t>
            </a:r>
          </a:p>
        </p:txBody>
      </p:sp>
    </p:spTree>
    <p:extLst>
      <p:ext uri="{BB962C8B-B14F-4D97-AF65-F5344CB8AC3E}">
        <p14:creationId xmlns:p14="http://schemas.microsoft.com/office/powerpoint/2010/main" val="142722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_____4 weeks</a:t>
            </a:r>
          </a:p>
        </p:txBody>
      </p:sp>
    </p:spTree>
    <p:extLst>
      <p:ext uri="{BB962C8B-B14F-4D97-AF65-F5344CB8AC3E}">
        <p14:creationId xmlns:p14="http://schemas.microsoft.com/office/powerpoint/2010/main" val="3623653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7 and half years</a:t>
            </a:r>
          </a:p>
        </p:txBody>
      </p:sp>
    </p:spTree>
    <p:extLst>
      <p:ext uri="{BB962C8B-B14F-4D97-AF65-F5344CB8AC3E}">
        <p14:creationId xmlns:p14="http://schemas.microsoft.com/office/powerpoint/2010/main" val="405503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_____ April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7897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November 13th</a:t>
            </a:r>
          </a:p>
        </p:txBody>
      </p:sp>
    </p:spTree>
    <p:extLst>
      <p:ext uri="{BB962C8B-B14F-4D97-AF65-F5344CB8AC3E}">
        <p14:creationId xmlns:p14="http://schemas.microsoft.com/office/powerpoint/2010/main" val="302771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2005</a:t>
            </a:r>
          </a:p>
        </p:txBody>
      </p:sp>
    </p:spTree>
    <p:extLst>
      <p:ext uri="{BB962C8B-B14F-4D97-AF65-F5344CB8AC3E}">
        <p14:creationId xmlns:p14="http://schemas.microsoft.com/office/powerpoint/2010/main" val="225453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3 minutes</a:t>
            </a:r>
          </a:p>
        </p:txBody>
      </p:sp>
    </p:spTree>
    <p:extLst>
      <p:ext uri="{BB962C8B-B14F-4D97-AF65-F5344CB8AC3E}">
        <p14:creationId xmlns:p14="http://schemas.microsoft.com/office/powerpoint/2010/main" val="347170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Sunday</a:t>
            </a:r>
          </a:p>
        </p:txBody>
      </p:sp>
    </p:spTree>
    <p:extLst>
      <p:ext uri="{BB962C8B-B14F-4D97-AF65-F5344CB8AC3E}">
        <p14:creationId xmlns:p14="http://schemas.microsoft.com/office/powerpoint/2010/main" val="361195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8 hours</a:t>
            </a:r>
          </a:p>
        </p:txBody>
      </p:sp>
    </p:spTree>
    <p:extLst>
      <p:ext uri="{BB962C8B-B14F-4D97-AF65-F5344CB8AC3E}">
        <p14:creationId xmlns:p14="http://schemas.microsoft.com/office/powerpoint/2010/main" val="116039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June 5</a:t>
            </a:r>
            <a:r>
              <a:rPr lang="en-US" sz="6000" baseline="30000" dirty="0"/>
              <a:t>th</a:t>
            </a:r>
            <a:r>
              <a:rPr lang="en-US" sz="6000" dirty="0"/>
              <a:t> 1995</a:t>
            </a:r>
          </a:p>
        </p:txBody>
      </p:sp>
    </p:spTree>
    <p:extLst>
      <p:ext uri="{BB962C8B-B14F-4D97-AF65-F5344CB8AC3E}">
        <p14:creationId xmlns:p14="http://schemas.microsoft.com/office/powerpoint/2010/main" val="376309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8DB74-D266-429D-931D-11C9E8E1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2183130"/>
            <a:ext cx="9806940" cy="440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_____ last night</a:t>
            </a:r>
          </a:p>
        </p:txBody>
      </p:sp>
    </p:spTree>
    <p:extLst>
      <p:ext uri="{BB962C8B-B14F-4D97-AF65-F5344CB8AC3E}">
        <p14:creationId xmlns:p14="http://schemas.microsoft.com/office/powerpoint/2010/main" val="62214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60</Words>
  <Application>Microsoft Office PowerPoint</Application>
  <PresentationFormat>Widescreen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For or Since?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or Since?</dc:title>
  <dc:creator>Daniel Glenn</dc:creator>
  <cp:lastModifiedBy>Daniel Glenn</cp:lastModifiedBy>
  <cp:revision>13</cp:revision>
  <dcterms:created xsi:type="dcterms:W3CDTF">2018-11-30T14:50:46Z</dcterms:created>
  <dcterms:modified xsi:type="dcterms:W3CDTF">2018-12-17T14:52:34Z</dcterms:modified>
</cp:coreProperties>
</file>