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67" d="100"/>
          <a:sy n="6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9A1-C94E-4D59-A508-3BB7B054D3A9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C5B5-EF88-425C-9E47-6263FFEE9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9A1-C94E-4D59-A508-3BB7B054D3A9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C5B5-EF88-425C-9E47-6263FFEE9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56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9A1-C94E-4D59-A508-3BB7B054D3A9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C5B5-EF88-425C-9E47-6263FFEE9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63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9A1-C94E-4D59-A508-3BB7B054D3A9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C5B5-EF88-425C-9E47-6263FFEE93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64425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9A1-C94E-4D59-A508-3BB7B054D3A9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C5B5-EF88-425C-9E47-6263FFEE9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69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9A1-C94E-4D59-A508-3BB7B054D3A9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C5B5-EF88-425C-9E47-6263FFEE9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524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9A1-C94E-4D59-A508-3BB7B054D3A9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C5B5-EF88-425C-9E47-6263FFEE9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323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9A1-C94E-4D59-A508-3BB7B054D3A9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C5B5-EF88-425C-9E47-6263FFEE9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41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9A1-C94E-4D59-A508-3BB7B054D3A9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C5B5-EF88-425C-9E47-6263FFEE9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954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9A1-C94E-4D59-A508-3BB7B054D3A9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C5B5-EF88-425C-9E47-6263FFEE9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24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9A1-C94E-4D59-A508-3BB7B054D3A9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C5B5-EF88-425C-9E47-6263FFEE9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215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9A1-C94E-4D59-A508-3BB7B054D3A9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C5B5-EF88-425C-9E47-6263FFEE9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73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9A1-C94E-4D59-A508-3BB7B054D3A9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C5B5-EF88-425C-9E47-6263FFEE9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30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9A1-C94E-4D59-A508-3BB7B054D3A9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C5B5-EF88-425C-9E47-6263FFEE9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522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9A1-C94E-4D59-A508-3BB7B054D3A9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C5B5-EF88-425C-9E47-6263FFEE9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67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9A1-C94E-4D59-A508-3BB7B054D3A9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C5B5-EF88-425C-9E47-6263FFEE9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67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069A1-C94E-4D59-A508-3BB7B054D3A9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C5B5-EF88-425C-9E47-6263FFEE9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315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F3069A1-C94E-4D59-A508-3BB7B054D3A9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EC5B5-EF88-425C-9E47-6263FFEE9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7099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ADC93-97B1-416E-B54A-B5073C49B2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For or Since?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42542B-F89F-4DA1-865B-CE035EB49F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Grammar</a:t>
            </a:r>
          </a:p>
        </p:txBody>
      </p:sp>
    </p:spTree>
    <p:extLst>
      <p:ext uri="{BB962C8B-B14F-4D97-AF65-F5344CB8AC3E}">
        <p14:creationId xmlns:p14="http://schemas.microsoft.com/office/powerpoint/2010/main" val="1839484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DB74-D266-429D-931D-11C9E8E1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830" y="2183130"/>
            <a:ext cx="9806940" cy="4400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_____ months</a:t>
            </a:r>
          </a:p>
        </p:txBody>
      </p:sp>
    </p:spTree>
    <p:extLst>
      <p:ext uri="{BB962C8B-B14F-4D97-AF65-F5344CB8AC3E}">
        <p14:creationId xmlns:p14="http://schemas.microsoft.com/office/powerpoint/2010/main" val="2140679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DB74-D266-429D-931D-11C9E8E1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830" y="2183130"/>
            <a:ext cx="9806940" cy="4400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_____ days</a:t>
            </a:r>
          </a:p>
        </p:txBody>
      </p:sp>
    </p:spTree>
    <p:extLst>
      <p:ext uri="{BB962C8B-B14F-4D97-AF65-F5344CB8AC3E}">
        <p14:creationId xmlns:p14="http://schemas.microsoft.com/office/powerpoint/2010/main" val="964394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DB74-D266-429D-931D-11C9E8E1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830" y="2183130"/>
            <a:ext cx="9806940" cy="4400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_____ this morning</a:t>
            </a:r>
          </a:p>
        </p:txBody>
      </p:sp>
    </p:spTree>
    <p:extLst>
      <p:ext uri="{BB962C8B-B14F-4D97-AF65-F5344CB8AC3E}">
        <p14:creationId xmlns:p14="http://schemas.microsoft.com/office/powerpoint/2010/main" val="3942137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DB74-D266-429D-931D-11C9E8E1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830" y="2183130"/>
            <a:ext cx="9806940" cy="4400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_____ 6am</a:t>
            </a:r>
          </a:p>
        </p:txBody>
      </p:sp>
    </p:spTree>
    <p:extLst>
      <p:ext uri="{BB962C8B-B14F-4D97-AF65-F5344CB8AC3E}">
        <p14:creationId xmlns:p14="http://schemas.microsoft.com/office/powerpoint/2010/main" val="3953079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DB74-D266-429D-931D-11C9E8E1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830" y="2183130"/>
            <a:ext cx="9806940" cy="4400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_____ a second</a:t>
            </a:r>
          </a:p>
        </p:txBody>
      </p:sp>
    </p:spTree>
    <p:extLst>
      <p:ext uri="{BB962C8B-B14F-4D97-AF65-F5344CB8AC3E}">
        <p14:creationId xmlns:p14="http://schemas.microsoft.com/office/powerpoint/2010/main" val="817821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DB74-D266-429D-931D-11C9E8E1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830" y="2183130"/>
            <a:ext cx="9806940" cy="4400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_____ an hour</a:t>
            </a:r>
          </a:p>
        </p:txBody>
      </p:sp>
    </p:spTree>
    <p:extLst>
      <p:ext uri="{BB962C8B-B14F-4D97-AF65-F5344CB8AC3E}">
        <p14:creationId xmlns:p14="http://schemas.microsoft.com/office/powerpoint/2010/main" val="269681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DB74-D266-429D-931D-11C9E8E1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830" y="2183130"/>
            <a:ext cx="9806940" cy="4400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_____ noon</a:t>
            </a:r>
          </a:p>
        </p:txBody>
      </p:sp>
    </p:spTree>
    <p:extLst>
      <p:ext uri="{BB962C8B-B14F-4D97-AF65-F5344CB8AC3E}">
        <p14:creationId xmlns:p14="http://schemas.microsoft.com/office/powerpoint/2010/main" val="4293607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DB74-D266-429D-931D-11C9E8E1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830" y="2183130"/>
            <a:ext cx="9806940" cy="4400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_____ Christmas day</a:t>
            </a:r>
          </a:p>
        </p:txBody>
      </p:sp>
    </p:spTree>
    <p:extLst>
      <p:ext uri="{BB962C8B-B14F-4D97-AF65-F5344CB8AC3E}">
        <p14:creationId xmlns:p14="http://schemas.microsoft.com/office/powerpoint/2010/main" val="4078340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DB74-D266-429D-931D-11C9E8E1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830" y="2183130"/>
            <a:ext cx="9806940" cy="4400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_____ years</a:t>
            </a:r>
          </a:p>
        </p:txBody>
      </p:sp>
    </p:spTree>
    <p:extLst>
      <p:ext uri="{BB962C8B-B14F-4D97-AF65-F5344CB8AC3E}">
        <p14:creationId xmlns:p14="http://schemas.microsoft.com/office/powerpoint/2010/main" val="15918819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DB74-D266-429D-931D-11C9E8E1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830" y="2183130"/>
            <a:ext cx="9806940" cy="4400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_____ the 3rd</a:t>
            </a:r>
          </a:p>
        </p:txBody>
      </p:sp>
    </p:spTree>
    <p:extLst>
      <p:ext uri="{BB962C8B-B14F-4D97-AF65-F5344CB8AC3E}">
        <p14:creationId xmlns:p14="http://schemas.microsoft.com/office/powerpoint/2010/main" val="1427224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DB74-D266-429D-931D-11C9E8E1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830" y="2183130"/>
            <a:ext cx="9806940" cy="4400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_____4 weeks</a:t>
            </a:r>
          </a:p>
        </p:txBody>
      </p:sp>
    </p:spTree>
    <p:extLst>
      <p:ext uri="{BB962C8B-B14F-4D97-AF65-F5344CB8AC3E}">
        <p14:creationId xmlns:p14="http://schemas.microsoft.com/office/powerpoint/2010/main" val="36236539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DB74-D266-429D-931D-11C9E8E1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830" y="2183130"/>
            <a:ext cx="9806940" cy="4400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_____ 7 and half years</a:t>
            </a:r>
          </a:p>
        </p:txBody>
      </p:sp>
    </p:spTree>
    <p:extLst>
      <p:ext uri="{BB962C8B-B14F-4D97-AF65-F5344CB8AC3E}">
        <p14:creationId xmlns:p14="http://schemas.microsoft.com/office/powerpoint/2010/main" val="4055032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DB74-D266-429D-931D-11C9E8E1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830" y="2183130"/>
            <a:ext cx="9806940" cy="4400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/>
              <a:t>_____ April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778972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DB74-D266-429D-931D-11C9E8E1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830" y="2183130"/>
            <a:ext cx="9806940" cy="4400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_____ November 13th</a:t>
            </a:r>
          </a:p>
        </p:txBody>
      </p:sp>
    </p:spTree>
    <p:extLst>
      <p:ext uri="{BB962C8B-B14F-4D97-AF65-F5344CB8AC3E}">
        <p14:creationId xmlns:p14="http://schemas.microsoft.com/office/powerpoint/2010/main" val="3027717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DB74-D266-429D-931D-11C9E8E1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830" y="2183130"/>
            <a:ext cx="9806940" cy="4400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_____ 2005</a:t>
            </a:r>
          </a:p>
        </p:txBody>
      </p:sp>
    </p:spTree>
    <p:extLst>
      <p:ext uri="{BB962C8B-B14F-4D97-AF65-F5344CB8AC3E}">
        <p14:creationId xmlns:p14="http://schemas.microsoft.com/office/powerpoint/2010/main" val="2254533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DB74-D266-429D-931D-11C9E8E1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830" y="2183130"/>
            <a:ext cx="9806940" cy="4400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_____ 3 minutes</a:t>
            </a:r>
          </a:p>
        </p:txBody>
      </p:sp>
    </p:spTree>
    <p:extLst>
      <p:ext uri="{BB962C8B-B14F-4D97-AF65-F5344CB8AC3E}">
        <p14:creationId xmlns:p14="http://schemas.microsoft.com/office/powerpoint/2010/main" val="3471703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DB74-D266-429D-931D-11C9E8E1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830" y="2183130"/>
            <a:ext cx="9806940" cy="4400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_____ Sunday</a:t>
            </a:r>
          </a:p>
        </p:txBody>
      </p:sp>
    </p:spTree>
    <p:extLst>
      <p:ext uri="{BB962C8B-B14F-4D97-AF65-F5344CB8AC3E}">
        <p14:creationId xmlns:p14="http://schemas.microsoft.com/office/powerpoint/2010/main" val="3611956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DB74-D266-429D-931D-11C9E8E1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830" y="2183130"/>
            <a:ext cx="9806940" cy="4400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_____ 8 hours</a:t>
            </a:r>
          </a:p>
        </p:txBody>
      </p:sp>
    </p:spTree>
    <p:extLst>
      <p:ext uri="{BB962C8B-B14F-4D97-AF65-F5344CB8AC3E}">
        <p14:creationId xmlns:p14="http://schemas.microsoft.com/office/powerpoint/2010/main" val="1160399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DB74-D266-429D-931D-11C9E8E1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830" y="2183130"/>
            <a:ext cx="9806940" cy="4400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_____ June 5</a:t>
            </a:r>
            <a:r>
              <a:rPr lang="en-US" sz="6000" baseline="30000" dirty="0"/>
              <a:t>th</a:t>
            </a:r>
            <a:r>
              <a:rPr lang="en-US" sz="6000" dirty="0"/>
              <a:t> 1995</a:t>
            </a:r>
          </a:p>
        </p:txBody>
      </p:sp>
    </p:spTree>
    <p:extLst>
      <p:ext uri="{BB962C8B-B14F-4D97-AF65-F5344CB8AC3E}">
        <p14:creationId xmlns:p14="http://schemas.microsoft.com/office/powerpoint/2010/main" val="3763099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DB74-D266-429D-931D-11C9E8E1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830" y="2183130"/>
            <a:ext cx="9806940" cy="4400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_____ last night</a:t>
            </a:r>
          </a:p>
        </p:txBody>
      </p:sp>
    </p:spTree>
    <p:extLst>
      <p:ext uri="{BB962C8B-B14F-4D97-AF65-F5344CB8AC3E}">
        <p14:creationId xmlns:p14="http://schemas.microsoft.com/office/powerpoint/2010/main" val="6221483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</TotalTime>
  <Words>60</Words>
  <Application>Microsoft Office PowerPoint</Application>
  <PresentationFormat>Widescreen</PresentationFormat>
  <Paragraphs>22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Century Gothic</vt:lpstr>
      <vt:lpstr>Wingdings 3</vt:lpstr>
      <vt:lpstr>Ion</vt:lpstr>
      <vt:lpstr>For or Since?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or Since?</dc:title>
  <dc:creator>Daniel Glenn</dc:creator>
  <cp:lastModifiedBy>Daniel Glenn</cp:lastModifiedBy>
  <cp:revision>13</cp:revision>
  <dcterms:created xsi:type="dcterms:W3CDTF">2018-11-30T14:50:46Z</dcterms:created>
  <dcterms:modified xsi:type="dcterms:W3CDTF">2018-12-17T14:52:34Z</dcterms:modified>
</cp:coreProperties>
</file>