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1772"/>
            <a:ext cx="3316290" cy="4956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1 Ugly</a:t>
            </a:r>
          </a:p>
          <a:p>
            <a:pPr marL="0" indent="0">
              <a:buNone/>
            </a:pPr>
            <a:r>
              <a:rPr lang="en-US" sz="3600" dirty="0" smtClean="0"/>
              <a:t>2 Beautiful</a:t>
            </a:r>
          </a:p>
          <a:p>
            <a:pPr marL="0" indent="0">
              <a:buNone/>
            </a:pPr>
            <a:r>
              <a:rPr lang="en-US" sz="3600" dirty="0" smtClean="0"/>
              <a:t>3 New</a:t>
            </a:r>
          </a:p>
          <a:p>
            <a:pPr marL="0" indent="0">
              <a:buNone/>
            </a:pPr>
            <a:r>
              <a:rPr lang="en-US" sz="3600" dirty="0" smtClean="0"/>
              <a:t>4 Old</a:t>
            </a:r>
          </a:p>
          <a:p>
            <a:pPr marL="0" indent="0">
              <a:buNone/>
            </a:pPr>
            <a:r>
              <a:rPr lang="en-US" sz="3600" dirty="0" smtClean="0"/>
              <a:t>5 Interesting</a:t>
            </a:r>
          </a:p>
          <a:p>
            <a:pPr marL="0" indent="0">
              <a:buNone/>
            </a:pPr>
            <a:r>
              <a:rPr lang="en-US" sz="3600" dirty="0" smtClean="0"/>
              <a:t>6 Modern</a:t>
            </a:r>
          </a:p>
          <a:p>
            <a:pPr marL="0" indent="0">
              <a:buNone/>
            </a:pPr>
            <a:r>
              <a:rPr lang="en-US" sz="3600" dirty="0" smtClean="0"/>
              <a:t>7 Spectacular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8 Cheap</a:t>
            </a:r>
          </a:p>
          <a:p>
            <a:pPr marL="0" indent="0">
              <a:buNone/>
            </a:pPr>
            <a:r>
              <a:rPr lang="en-US" sz="3600" dirty="0" smtClean="0"/>
              <a:t>9 Nice</a:t>
            </a:r>
          </a:p>
          <a:p>
            <a:pPr marL="0" indent="0">
              <a:buNone/>
            </a:pPr>
            <a:r>
              <a:rPr lang="en-US" sz="3600" dirty="0" smtClean="0"/>
              <a:t>10 Tall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2280" y="1291768"/>
            <a:ext cx="3316290" cy="5233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000" dirty="0" smtClean="0"/>
              <a:t>11 Large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12 Pretty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13 Happy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14 Absurd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15 Good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16 Bad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17 Amazing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18 Terrible</a:t>
            </a:r>
          </a:p>
          <a:p>
            <a:pPr marL="0" indent="0">
              <a:buFont typeface="Wingdings 3" charset="2"/>
              <a:buNone/>
            </a:pPr>
            <a:r>
              <a:rPr lang="en-US" sz="3000" dirty="0" smtClean="0"/>
              <a:t>19 Disgusting</a:t>
            </a:r>
          </a:p>
          <a:p>
            <a:pPr marL="0" indent="0">
              <a:buFont typeface="Wingdings 3" charset="2"/>
              <a:buNone/>
            </a:pPr>
            <a:r>
              <a:rPr lang="en-US" sz="3000" dirty="0"/>
              <a:t>2</a:t>
            </a:r>
            <a:r>
              <a:rPr lang="en-US" sz="3000" dirty="0" smtClean="0"/>
              <a:t>0 Easy</a:t>
            </a:r>
          </a:p>
          <a:p>
            <a:pPr marL="0" indent="0">
              <a:buFont typeface="Wingdings 3" charset="2"/>
              <a:buNone/>
            </a:pPr>
            <a:endParaRPr lang="en-US" sz="3600" dirty="0" smtClean="0"/>
          </a:p>
          <a:p>
            <a:pPr marL="457200" indent="-457200">
              <a:buFont typeface="Wingdings 3" charset="2"/>
              <a:buAutoNum type="arabicParenR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52827" y="1291769"/>
            <a:ext cx="3316290" cy="523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21 Messy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/>
              <a:t>22 Organized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/>
              <a:t>23 Handsome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/>
              <a:t>24 Delicious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/>
              <a:t>25 Expensive</a:t>
            </a:r>
          </a:p>
          <a:p>
            <a:pPr marL="0" indent="0">
              <a:buFont typeface="Wingdings 3" charset="2"/>
              <a:buNone/>
            </a:pPr>
            <a:endParaRPr lang="en-US" sz="3600" dirty="0" smtClean="0"/>
          </a:p>
          <a:p>
            <a:pPr marL="0" indent="0">
              <a:buFont typeface="Wingdings 3" charset="2"/>
              <a:buNone/>
            </a:pPr>
            <a:endParaRPr lang="en-US" sz="3600" dirty="0" smtClean="0"/>
          </a:p>
          <a:p>
            <a:pPr marL="457200" indent="-457200">
              <a:buFont typeface="Wingdings 3" charset="2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gly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334"/>
            <a:ext cx="6461296" cy="35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autiful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4" y="1940333"/>
            <a:ext cx="6381528" cy="35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925" y="5726624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house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0914" y="5726624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th Green w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94" y="0"/>
            <a:ext cx="4843145" cy="69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atic01.nyt.com/images/2014/06/23/multimedia/sifton-hamburgers/sifton-hamburgers-videoSixteenByNine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1008038"/>
            <a:ext cx="9593943" cy="54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eeseburger mes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1008038"/>
            <a:ext cx="5435146" cy="54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0569" y="6409073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Elegant burger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9558" y="6409073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 burger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ssy kids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514" y="1457552"/>
            <a:ext cx="7164193" cy="47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lean kids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79" y="1457552"/>
            <a:ext cx="7182568" cy="47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633" y="6331058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 and Meg’s room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0622" y="6331058"/>
            <a:ext cx="4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Sally’s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70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Comparing Two</vt:lpstr>
      <vt:lpstr>List of Adjectives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19</dc:title>
  <dc:creator>Daniel Glenn</dc:creator>
  <cp:lastModifiedBy>SCC Podium User</cp:lastModifiedBy>
  <cp:revision>6</cp:revision>
  <dcterms:created xsi:type="dcterms:W3CDTF">2018-04-16T12:46:49Z</dcterms:created>
  <dcterms:modified xsi:type="dcterms:W3CDTF">2018-12-07T03:53:56Z</dcterms:modified>
</cp:coreProperties>
</file>