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slideMasters/_rels/slideMaster5.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slideLayouts/slideLayout39.xml" ContentType="application/vnd.openxmlformats-officedocument.presentationml.slideLayout+xml"/>
  <Override PartName="/ppt/slideLayouts/slideLayout9.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35.xml" ContentType="application/vnd.openxmlformats-officedocument.presentationml.slideLayout+xml"/>
  <Override PartName="/ppt/slideLayouts/slideLayout5.xml" ContentType="application/vnd.openxmlformats-officedocument.presentationml.slideLayout+xml"/>
  <Override PartName="/ppt/slideLayouts/slideLayout36.xml" ContentType="application/vnd.openxmlformats-officedocument.presentationml.slideLayout+xml"/>
  <Override PartName="/ppt/slideLayouts/slideLayout6.xml" ContentType="application/vnd.openxmlformats-officedocument.presentationml.slideLayout+xml"/>
  <Override PartName="/ppt/slideLayouts/slideLayout37.xml" ContentType="application/vnd.openxmlformats-officedocument.presentationml.slideLayout+xml"/>
  <Override PartName="/ppt/slideLayouts/slideLayout7.xml" ContentType="application/vnd.openxmlformats-officedocument.presentationml.slideLayout+xml"/>
  <Override PartName="/ppt/slideLayouts/slideLayout38.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_rels/slideLayout9.xml.rels" ContentType="application/vnd.openxmlformats-package.relationships+xml"/>
  <Override PartName="/ppt/slideLayouts/_rels/slideLayout53.xml.rels" ContentType="application/vnd.openxmlformats-package.relationships+xml"/>
  <Override PartName="/ppt/slideLayouts/_rels/slideLayout1.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55.xml.rels" ContentType="application/vnd.openxmlformats-package.relationships+xml"/>
  <Override PartName="/ppt/slideLayouts/_rels/slideLayout3.xml.rels" ContentType="application/vnd.openxmlformats-package.relationships+xml"/>
  <Override PartName="/ppt/slideLayouts/_rels/slideLayout56.xml.rels" ContentType="application/vnd.openxmlformats-package.relationships+xml"/>
  <Override PartName="/ppt/slideLayouts/_rels/slideLayout4.xml.rels" ContentType="application/vnd.openxmlformats-package.relationships+xml"/>
  <Override PartName="/ppt/slideLayouts/_rels/slideLayout57.xml.rels" ContentType="application/vnd.openxmlformats-package.relationships+xml"/>
  <Override PartName="/ppt/slideLayouts/_rels/slideLayout5.xml.rels" ContentType="application/vnd.openxmlformats-package.relationships+xml"/>
  <Override PartName="/ppt/slideLayouts/_rels/slideLayout58.xml.rels" ContentType="application/vnd.openxmlformats-package.relationships+xml"/>
  <Override PartName="/ppt/slideLayouts/_rels/slideLayout6.xml.rels" ContentType="application/vnd.openxmlformats-package.relationships+xml"/>
  <Override PartName="/ppt/slideLayouts/_rels/slideLayout59.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33.xml.rels" ContentType="application/vnd.openxmlformats-package.relationships+xml"/>
  <Override PartName="/ppt/slideLayouts/_rels/slideLayout34.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Layouts/_rels/slideLayout37.xml.rels" ContentType="application/vnd.openxmlformats-package.relationships+xml"/>
  <Override PartName="/ppt/slideLayouts/_rels/slideLayout3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41.xml.rels" ContentType="application/vnd.openxmlformats-package.relationships+xml"/>
  <Override PartName="/ppt/slideLayouts/_rels/slideLayout42.xml.rels" ContentType="application/vnd.openxmlformats-package.relationships+xml"/>
  <Override PartName="/ppt/slideLayouts/_rels/slideLayout43.xml.rels" ContentType="application/vnd.openxmlformats-package.relationships+xml"/>
  <Override PartName="/ppt/slideLayouts/_rels/slideLayout44.xml.rels" ContentType="application/vnd.openxmlformats-package.relationships+xml"/>
  <Override PartName="/ppt/slideLayouts/_rels/slideLayout45.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_rels/slideLayout48.xml.rels" ContentType="application/vnd.openxmlformats-package.relationships+xml"/>
  <Override PartName="/ppt/slideLayouts/_rels/slideLayout49.xml.rels" ContentType="application/vnd.openxmlformats-package.relationships+xml"/>
  <Override PartName="/ppt/slideLayouts/_rels/slideLayout50.xml.rels" ContentType="application/vnd.openxmlformats-package.relationships+xml"/>
  <Override PartName="/ppt/slideLayouts/_rels/slideLayout51.xml.rels" ContentType="application/vnd.openxmlformats-package.relationships+xml"/>
  <Override PartName="/ppt/slideLayouts/_rels/slideLayout52.xml.rels" ContentType="application/vnd.openxmlformats-package.relationships+xml"/>
  <Override PartName="/ppt/slideLayouts/_rels/slideLayout60.xml.rels" ContentType="application/vnd.openxmlformats-package.relationships+xml"/>
  <Override PartName="/ppt/media/image1.png" ContentType="image/png"/>
  <Override PartName="/ppt/media/image2.png" ContentType="image/png"/>
  <Override PartName="/ppt/media/image3.png" ContentType="image/png"/>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29"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0"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3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5"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37"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38"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39"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0"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1"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2"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51" name="PlaceHolder 2"/>
          <p:cNvSpPr>
            <a:spLocks noGrp="1"/>
          </p:cNvSpPr>
          <p:nvPr>
            <p:ph type="subTitle"/>
          </p:nvPr>
        </p:nvSpPr>
        <p:spPr>
          <a:xfrm>
            <a:off x="457200" y="1604520"/>
            <a:ext cx="8229240" cy="397728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5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5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5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457200" y="273600"/>
            <a:ext cx="8229240" cy="530784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6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8" name="PlaceHolder 2"/>
          <p:cNvSpPr>
            <a:spLocks noGrp="1"/>
          </p:cNvSpPr>
          <p:nvPr>
            <p:ph type="subTitle"/>
          </p:nvPr>
        </p:nvSpPr>
        <p:spPr>
          <a:xfrm>
            <a:off x="457200" y="1604520"/>
            <a:ext cx="8229240" cy="397728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6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6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6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7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7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7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8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8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8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3"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94" name="PlaceHolder 2"/>
          <p:cNvSpPr>
            <a:spLocks noGrp="1"/>
          </p:cNvSpPr>
          <p:nvPr>
            <p:ph type="subTitle"/>
          </p:nvPr>
        </p:nvSpPr>
        <p:spPr>
          <a:xfrm>
            <a:off x="457200" y="1604520"/>
            <a:ext cx="8229240" cy="397728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96"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7"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98"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99"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0"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10"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1" name="PlaceHolder 1"/>
          <p:cNvSpPr>
            <a:spLocks noGrp="1"/>
          </p:cNvSpPr>
          <p:nvPr>
            <p:ph type="subTitle"/>
          </p:nvPr>
        </p:nvSpPr>
        <p:spPr>
          <a:xfrm>
            <a:off x="457200" y="273600"/>
            <a:ext cx="8229240" cy="530784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103"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04"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05"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09"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11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3"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115"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16"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7"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11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0"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21"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22"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123"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24"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25"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26"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27"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28"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39"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140" name="PlaceHolder 2"/>
          <p:cNvSpPr>
            <a:spLocks noGrp="1"/>
          </p:cNvSpPr>
          <p:nvPr>
            <p:ph type="subTitle"/>
          </p:nvPr>
        </p:nvSpPr>
        <p:spPr>
          <a:xfrm>
            <a:off x="457200" y="1604520"/>
            <a:ext cx="8229240" cy="397728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142"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12"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3"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14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45"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6"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7" name="PlaceHolder 1"/>
          <p:cNvSpPr>
            <a:spLocks noGrp="1"/>
          </p:cNvSpPr>
          <p:nvPr>
            <p:ph type="subTitle"/>
          </p:nvPr>
        </p:nvSpPr>
        <p:spPr>
          <a:xfrm>
            <a:off x="457200" y="273600"/>
            <a:ext cx="8229240" cy="530784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149"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50"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51"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153"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54"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55"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15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5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59"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0"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161"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62"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63"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16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6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66"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67"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68"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169"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70"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71"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72"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73"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74"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82"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183" name="PlaceHolder 2"/>
          <p:cNvSpPr>
            <a:spLocks noGrp="1"/>
          </p:cNvSpPr>
          <p:nvPr>
            <p:ph type="subTitle"/>
          </p:nvPr>
        </p:nvSpPr>
        <p:spPr>
          <a:xfrm>
            <a:off x="457200" y="1604520"/>
            <a:ext cx="8229240" cy="397728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84"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185"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86"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18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8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89"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90" name="PlaceHolder 1"/>
          <p:cNvSpPr>
            <a:spLocks noGrp="1"/>
          </p:cNvSpPr>
          <p:nvPr>
            <p:ph type="subTitle"/>
          </p:nvPr>
        </p:nvSpPr>
        <p:spPr>
          <a:xfrm>
            <a:off x="457200" y="273600"/>
            <a:ext cx="8229240" cy="530784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1"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19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9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9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19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9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9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20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0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02"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204"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205"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06"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20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0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0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21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457200" y="273600"/>
            <a:ext cx="8229240" cy="530784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11"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212"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21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21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215"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21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21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1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2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3"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2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7"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1.png"/><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 Id="rId11" Type="http://schemas.openxmlformats.org/officeDocument/2006/relationships/slideLayout" Target="../slideLayouts/slideLayout33.xml"/><Relationship Id="rId12" Type="http://schemas.openxmlformats.org/officeDocument/2006/relationships/slideLayout" Target="../slideLayouts/slideLayout34.xml"/><Relationship Id="rId13" Type="http://schemas.openxmlformats.org/officeDocument/2006/relationships/slideLayout" Target="../slideLayouts/slideLayout35.xml"/><Relationship Id="rId14"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image" Target="../media/image2.png"/><Relationship Id="rId3" Type="http://schemas.openxmlformats.org/officeDocument/2006/relationships/slideLayout" Target="../slideLayouts/slideLayout37.xml"/><Relationship Id="rId4" Type="http://schemas.openxmlformats.org/officeDocument/2006/relationships/slideLayout" Target="../slideLayouts/slideLayout38.xml"/><Relationship Id="rId5" Type="http://schemas.openxmlformats.org/officeDocument/2006/relationships/slideLayout" Target="../slideLayouts/slideLayout39.xml"/><Relationship Id="rId6" Type="http://schemas.openxmlformats.org/officeDocument/2006/relationships/slideLayout" Target="../slideLayouts/slideLayout40.xml"/><Relationship Id="rId7" Type="http://schemas.openxmlformats.org/officeDocument/2006/relationships/slideLayout" Target="../slideLayouts/slideLayout41.xml"/><Relationship Id="rId8" Type="http://schemas.openxmlformats.org/officeDocument/2006/relationships/slideLayout" Target="../slideLayouts/slideLayout42.xml"/><Relationship Id="rId9" Type="http://schemas.openxmlformats.org/officeDocument/2006/relationships/slideLayout" Target="../slideLayouts/slideLayout43.xml"/><Relationship Id="rId10" Type="http://schemas.openxmlformats.org/officeDocument/2006/relationships/slideLayout" Target="../slideLayouts/slideLayout44.xml"/><Relationship Id="rId11" Type="http://schemas.openxmlformats.org/officeDocument/2006/relationships/slideLayout" Target="../slideLayouts/slideLayout45.xml"/><Relationship Id="rId12" Type="http://schemas.openxmlformats.org/officeDocument/2006/relationships/slideLayout" Target="../slideLayouts/slideLayout46.xml"/><Relationship Id="rId13" Type="http://schemas.openxmlformats.org/officeDocument/2006/relationships/slideLayout" Target="../slideLayouts/slideLayout47.xml"/><Relationship Id="rId14"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image" Target="../media/image3.png"/><Relationship Id="rId3" Type="http://schemas.openxmlformats.org/officeDocument/2006/relationships/slideLayout" Target="../slideLayouts/slideLayout49.xml"/><Relationship Id="rId4" Type="http://schemas.openxmlformats.org/officeDocument/2006/relationships/slideLayout" Target="../slideLayouts/slideLayout50.xml"/><Relationship Id="rId5" Type="http://schemas.openxmlformats.org/officeDocument/2006/relationships/slideLayout" Target="../slideLayouts/slideLayout51.xml"/><Relationship Id="rId6" Type="http://schemas.openxmlformats.org/officeDocument/2006/relationships/slideLayout" Target="../slideLayouts/slideLayout52.xml"/><Relationship Id="rId7" Type="http://schemas.openxmlformats.org/officeDocument/2006/relationships/slideLayout" Target="../slideLayouts/slideLayout53.xml"/><Relationship Id="rId8" Type="http://schemas.openxmlformats.org/officeDocument/2006/relationships/slideLayout" Target="../slideLayouts/slideLayout54.xml"/><Relationship Id="rId9" Type="http://schemas.openxmlformats.org/officeDocument/2006/relationships/slideLayout" Target="../slideLayouts/slideLayout55.xml"/><Relationship Id="rId10" Type="http://schemas.openxmlformats.org/officeDocument/2006/relationships/slideLayout" Target="../slideLayouts/slideLayout56.xml"/><Relationship Id="rId11" Type="http://schemas.openxmlformats.org/officeDocument/2006/relationships/slideLayout" Target="../slideLayouts/slideLayout57.xml"/><Relationship Id="rId12" Type="http://schemas.openxmlformats.org/officeDocument/2006/relationships/slideLayout" Target="../slideLayouts/slideLayout58.xml"/><Relationship Id="rId13" Type="http://schemas.openxmlformats.org/officeDocument/2006/relationships/slideLayout" Target="../slideLayouts/slideLayout59.xml"/><Relationship Id="rId14" Type="http://schemas.openxmlformats.org/officeDocument/2006/relationships/slideLayout" Target="../slideLayouts/slideLayout60.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9360" y="-7200"/>
            <a:ext cx="9161280" cy="1039680"/>
          </a:xfrm>
          <a:custGeom>
            <a:avLst/>
            <a:gdLst/>
            <a:ahLst/>
            <a:rect l="l" t="t" r="r" b="b"/>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rotWithShape="0">
            <a:gsLst>
              <a:gs pos="0">
                <a:schemeClr val="accent2">
                  <a:shade val="50000"/>
                  <a:alpha val="45000"/>
                  <a:satMod val="120000"/>
                </a:schemeClr>
              </a:gs>
              <a:gs pos="100000">
                <a:schemeClr val="accent3">
                  <a:shade val="80000"/>
                  <a:alpha val="55000"/>
                  <a:satMod val="155000"/>
                </a:schemeClr>
              </a:gs>
            </a:gsLst>
            <a:lin ang="5400000"/>
          </a:gradFill>
          <a:ln w="9360">
            <a:noFill/>
          </a:ln>
        </p:spPr>
        <p:style>
          <a:lnRef idx="0"/>
          <a:fillRef idx="0"/>
          <a:effectRef idx="0"/>
          <a:fontRef idx="minor"/>
        </p:style>
      </p:sp>
      <p:sp>
        <p:nvSpPr>
          <p:cNvPr id="1" name="CustomShape 2"/>
          <p:cNvSpPr/>
          <p:nvPr/>
        </p:nvSpPr>
        <p:spPr>
          <a:xfrm>
            <a:off x="4381560" y="-7200"/>
            <a:ext cx="4760640" cy="636480"/>
          </a:xfrm>
          <a:custGeom>
            <a:avLst/>
            <a:gdLst/>
            <a:ahLst/>
            <a:rect l="l" t="t" r="r" b="b"/>
            <a:pathLst>
              <a:path w="3000" h="595">
                <a:moveTo>
                  <a:pt x="0" y="0"/>
                </a:moveTo>
                <a:cubicBezTo>
                  <a:pt x="174" y="102"/>
                  <a:pt x="1168" y="533"/>
                  <a:pt x="1668" y="564"/>
                </a:cubicBezTo>
                <a:cubicBezTo>
                  <a:pt x="2168" y="595"/>
                  <a:pt x="2778" y="279"/>
                  <a:pt x="3000" y="186"/>
                </a:cubicBezTo>
                <a:lnTo>
                  <a:pt x="3000" y="6"/>
                </a:lnTo>
                <a:lnTo>
                  <a:pt x="0" y="0"/>
                </a:lnTo>
                <a:close/>
              </a:path>
            </a:pathLst>
          </a:custGeom>
          <a:gradFill rotWithShape="0">
            <a:gsLst>
              <a:gs pos="0">
                <a:schemeClr val="accent3">
                  <a:shade val="50000"/>
                  <a:alpha val="30000"/>
                  <a:satMod val="130000"/>
                </a:schemeClr>
              </a:gs>
              <a:gs pos="80000">
                <a:schemeClr val="accent2">
                  <a:shade val="75000"/>
                  <a:alpha val="45000"/>
                  <a:satMod val="140000"/>
                </a:schemeClr>
              </a:gs>
            </a:gsLst>
            <a:lin ang="16200000"/>
          </a:gradFill>
          <a:ln w="9360">
            <a:noFill/>
          </a:ln>
        </p:spPr>
        <p:style>
          <a:lnRef idx="0"/>
          <a:fillRef idx="0"/>
          <a:effectRef idx="0"/>
          <a:fontRef idx="minor"/>
        </p:style>
      </p:sp>
      <p:grpSp>
        <p:nvGrpSpPr>
          <p:cNvPr id="2" name="Group 3"/>
          <p:cNvGrpSpPr/>
          <p:nvPr/>
        </p:nvGrpSpPr>
        <p:grpSpPr>
          <a:xfrm>
            <a:off x="-28080" y="-18000"/>
            <a:ext cx="9195120" cy="1084680"/>
            <a:chOff x="-28080" y="-18000"/>
            <a:chExt cx="9195120" cy="1084680"/>
          </a:xfrm>
        </p:grpSpPr>
        <p:sp>
          <p:nvSpPr>
            <p:cNvPr id="3" name="CustomShape 4"/>
            <p:cNvSpPr/>
            <p:nvPr/>
          </p:nvSpPr>
          <p:spPr>
            <a:xfrm rot="21435600">
              <a:off x="-17640" y="200520"/>
              <a:ext cx="9161280" cy="647280"/>
            </a:xfrm>
            <a:custGeom>
              <a:avLst/>
              <a:gdLst/>
              <a:ahLst/>
              <a:rect l="l" t="t" r="r" b="b"/>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800">
              <a:solidFill>
                <a:srgbClr val="09b7bf"/>
              </a:solidFill>
              <a:round/>
            </a:ln>
          </p:spPr>
          <p:style>
            <a:lnRef idx="0"/>
            <a:fillRef idx="0"/>
            <a:effectRef idx="0"/>
            <a:fontRef idx="minor"/>
          </p:style>
        </p:sp>
        <p:sp>
          <p:nvSpPr>
            <p:cNvPr id="4" name="CustomShape 5"/>
            <p:cNvSpPr/>
            <p:nvPr/>
          </p:nvSpPr>
          <p:spPr>
            <a:xfrm rot="21435600">
              <a:off x="-14040" y="275040"/>
              <a:ext cx="9173880" cy="528480"/>
            </a:xfrm>
            <a:custGeom>
              <a:avLst/>
              <a:gdLst/>
              <a:ahLst/>
              <a:rect l="l" t="t" r="r" b="b"/>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360">
              <a:solidFill>
                <a:srgbClr val="0f6fc6"/>
              </a:solidFill>
              <a:round/>
            </a:ln>
          </p:spPr>
          <p:style>
            <a:lnRef idx="0"/>
            <a:fillRef idx="0"/>
            <a:effectRef idx="0"/>
            <a:fontRef idx="minor"/>
          </p:style>
        </p:sp>
      </p:grpSp>
      <p:sp>
        <p:nvSpPr>
          <p:cNvPr id="5" name="PlaceHolder 6"/>
          <p:cNvSpPr>
            <a:spLocks noGrp="1"/>
          </p:cNvSpPr>
          <p:nvPr>
            <p:ph type="title"/>
          </p:nvPr>
        </p:nvSpPr>
        <p:spPr>
          <a:xfrm>
            <a:off x="457200" y="273600"/>
            <a:ext cx="8229240" cy="1144800"/>
          </a:xfrm>
          <a:prstGeom prst="rect">
            <a:avLst/>
          </a:prstGeom>
        </p:spPr>
        <p:txBody>
          <a:bodyPr lIns="0" rIns="0" tIns="0" bIns="0" anchor="ctr"/>
          <a:p>
            <a:pPr algn="ctr"/>
            <a:r>
              <a:rPr b="0" lang="en-US" sz="4400" spc="-1" strike="noStrike">
                <a:latin typeface="Arial"/>
              </a:rPr>
              <a:t>Click to edit the title text format</a:t>
            </a:r>
            <a:endParaRPr b="0" lang="en-US" sz="4400" spc="-1" strike="noStrike">
              <a:latin typeface="Arial"/>
            </a:endParaRPr>
          </a:p>
        </p:txBody>
      </p:sp>
      <p:sp>
        <p:nvSpPr>
          <p:cNvPr id="6" name="PlaceHolder 7"/>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3" name="CustomShape 1"/>
          <p:cNvSpPr/>
          <p:nvPr/>
        </p:nvSpPr>
        <p:spPr>
          <a:xfrm>
            <a:off x="-9360" y="-7200"/>
            <a:ext cx="9161280" cy="1039680"/>
          </a:xfrm>
          <a:custGeom>
            <a:avLst/>
            <a:gdLst/>
            <a:ahLst/>
            <a:rect l="l" t="t" r="r" b="b"/>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rotWithShape="0">
            <a:gsLst>
              <a:gs pos="0">
                <a:schemeClr val="accent2">
                  <a:shade val="50000"/>
                  <a:alpha val="45000"/>
                  <a:satMod val="120000"/>
                </a:schemeClr>
              </a:gs>
              <a:gs pos="100000">
                <a:schemeClr val="accent3">
                  <a:shade val="80000"/>
                  <a:alpha val="55000"/>
                  <a:satMod val="155000"/>
                </a:schemeClr>
              </a:gs>
            </a:gsLst>
            <a:lin ang="5400000"/>
          </a:gradFill>
          <a:ln w="9360">
            <a:noFill/>
          </a:ln>
        </p:spPr>
        <p:style>
          <a:lnRef idx="0"/>
          <a:fillRef idx="0"/>
          <a:effectRef idx="0"/>
          <a:fontRef idx="minor"/>
        </p:style>
      </p:sp>
      <p:sp>
        <p:nvSpPr>
          <p:cNvPr id="44" name="CustomShape 2"/>
          <p:cNvSpPr/>
          <p:nvPr/>
        </p:nvSpPr>
        <p:spPr>
          <a:xfrm>
            <a:off x="4381560" y="-7200"/>
            <a:ext cx="4760640" cy="636480"/>
          </a:xfrm>
          <a:custGeom>
            <a:avLst/>
            <a:gdLst/>
            <a:ahLst/>
            <a:rect l="l" t="t" r="r" b="b"/>
            <a:pathLst>
              <a:path w="3000" h="595">
                <a:moveTo>
                  <a:pt x="0" y="0"/>
                </a:moveTo>
                <a:cubicBezTo>
                  <a:pt x="174" y="102"/>
                  <a:pt x="1168" y="533"/>
                  <a:pt x="1668" y="564"/>
                </a:cubicBezTo>
                <a:cubicBezTo>
                  <a:pt x="2168" y="595"/>
                  <a:pt x="2778" y="279"/>
                  <a:pt x="3000" y="186"/>
                </a:cubicBezTo>
                <a:lnTo>
                  <a:pt x="3000" y="6"/>
                </a:lnTo>
                <a:lnTo>
                  <a:pt x="0" y="0"/>
                </a:lnTo>
                <a:close/>
              </a:path>
            </a:pathLst>
          </a:custGeom>
          <a:gradFill rotWithShape="0">
            <a:gsLst>
              <a:gs pos="0">
                <a:schemeClr val="accent3">
                  <a:shade val="50000"/>
                  <a:alpha val="30000"/>
                  <a:satMod val="130000"/>
                </a:schemeClr>
              </a:gs>
              <a:gs pos="80000">
                <a:schemeClr val="accent2">
                  <a:shade val="75000"/>
                  <a:alpha val="45000"/>
                  <a:satMod val="140000"/>
                </a:schemeClr>
              </a:gs>
            </a:gsLst>
            <a:lin ang="16200000"/>
          </a:gradFill>
          <a:ln w="9360">
            <a:noFill/>
          </a:ln>
        </p:spPr>
        <p:style>
          <a:lnRef idx="0"/>
          <a:fillRef idx="0"/>
          <a:effectRef idx="0"/>
          <a:fontRef idx="minor"/>
        </p:style>
      </p:sp>
      <p:grpSp>
        <p:nvGrpSpPr>
          <p:cNvPr id="45" name="Group 3"/>
          <p:cNvGrpSpPr/>
          <p:nvPr/>
        </p:nvGrpSpPr>
        <p:grpSpPr>
          <a:xfrm>
            <a:off x="-28080" y="-18000"/>
            <a:ext cx="9195120" cy="1084680"/>
            <a:chOff x="-28080" y="-18000"/>
            <a:chExt cx="9195120" cy="1084680"/>
          </a:xfrm>
        </p:grpSpPr>
        <p:sp>
          <p:nvSpPr>
            <p:cNvPr id="46" name="CustomShape 4"/>
            <p:cNvSpPr/>
            <p:nvPr/>
          </p:nvSpPr>
          <p:spPr>
            <a:xfrm rot="21435600">
              <a:off x="-17640" y="200520"/>
              <a:ext cx="9161280" cy="647280"/>
            </a:xfrm>
            <a:custGeom>
              <a:avLst/>
              <a:gdLst/>
              <a:ahLst/>
              <a:rect l="l" t="t" r="r" b="b"/>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800">
              <a:solidFill>
                <a:srgbClr val="09b7bf"/>
              </a:solidFill>
              <a:round/>
            </a:ln>
          </p:spPr>
          <p:style>
            <a:lnRef idx="0"/>
            <a:fillRef idx="0"/>
            <a:effectRef idx="0"/>
            <a:fontRef idx="minor"/>
          </p:style>
        </p:sp>
        <p:sp>
          <p:nvSpPr>
            <p:cNvPr id="47" name="CustomShape 5"/>
            <p:cNvSpPr/>
            <p:nvPr/>
          </p:nvSpPr>
          <p:spPr>
            <a:xfrm rot="21435600">
              <a:off x="-14040" y="275040"/>
              <a:ext cx="9173880" cy="528480"/>
            </a:xfrm>
            <a:custGeom>
              <a:avLst/>
              <a:gdLst/>
              <a:ahLst/>
              <a:rect l="l" t="t" r="r" b="b"/>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360">
              <a:solidFill>
                <a:srgbClr val="0f6fc6"/>
              </a:solidFill>
              <a:round/>
            </a:ln>
          </p:spPr>
          <p:style>
            <a:lnRef idx="0"/>
            <a:fillRef idx="0"/>
            <a:effectRef idx="0"/>
            <a:fontRef idx="minor"/>
          </p:style>
        </p:sp>
      </p:grpSp>
      <p:sp>
        <p:nvSpPr>
          <p:cNvPr id="48" name="PlaceHolder 6"/>
          <p:cNvSpPr>
            <a:spLocks noGrp="1"/>
          </p:cNvSpPr>
          <p:nvPr>
            <p:ph type="title"/>
          </p:nvPr>
        </p:nvSpPr>
        <p:spPr>
          <a:xfrm>
            <a:off x="457200" y="273600"/>
            <a:ext cx="8229240" cy="1144800"/>
          </a:xfrm>
          <a:prstGeom prst="rect">
            <a:avLst/>
          </a:prstGeom>
        </p:spPr>
        <p:txBody>
          <a:bodyPr lIns="0" rIns="0" tIns="0" bIns="0" anchor="ctr"/>
          <a:p>
            <a:pPr algn="ctr"/>
            <a:r>
              <a:rPr b="0" lang="en-US" sz="4400" spc="-1" strike="noStrike">
                <a:latin typeface="Arial"/>
              </a:rPr>
              <a:t>Click to edit the title text format</a:t>
            </a:r>
            <a:endParaRPr b="0" lang="en-US" sz="4400" spc="-1" strike="noStrike">
              <a:latin typeface="Arial"/>
            </a:endParaRPr>
          </a:p>
        </p:txBody>
      </p:sp>
      <p:sp>
        <p:nvSpPr>
          <p:cNvPr id="49" name="PlaceHolder 7"/>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tile/>
        </a:blipFill>
      </p:bgPr>
    </p:bg>
    <p:spTree>
      <p:nvGrpSpPr>
        <p:cNvPr id="1" name=""/>
        <p:cNvGrpSpPr/>
        <p:nvPr/>
      </p:nvGrpSpPr>
      <p:grpSpPr>
        <a:xfrm>
          <a:off x="0" y="0"/>
          <a:ext cx="0" cy="0"/>
          <a:chOff x="0" y="0"/>
          <a:chExt cx="0" cy="0"/>
        </a:xfrm>
      </p:grpSpPr>
      <p:sp>
        <p:nvSpPr>
          <p:cNvPr id="86" name="CustomShape 1"/>
          <p:cNvSpPr/>
          <p:nvPr/>
        </p:nvSpPr>
        <p:spPr>
          <a:xfrm>
            <a:off x="-9360" y="-7200"/>
            <a:ext cx="9161280" cy="1039680"/>
          </a:xfrm>
          <a:custGeom>
            <a:avLst/>
            <a:gdLst/>
            <a:ahLst/>
            <a:rect l="l" t="t" r="r" b="b"/>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rotWithShape="0">
            <a:gsLst>
              <a:gs pos="0">
                <a:schemeClr val="accent2">
                  <a:shade val="50000"/>
                  <a:alpha val="45000"/>
                  <a:satMod val="120000"/>
                </a:schemeClr>
              </a:gs>
              <a:gs pos="100000">
                <a:schemeClr val="accent3">
                  <a:shade val="80000"/>
                  <a:alpha val="55000"/>
                  <a:satMod val="155000"/>
                </a:schemeClr>
              </a:gs>
            </a:gsLst>
            <a:lin ang="5400000"/>
          </a:gradFill>
          <a:ln w="9360">
            <a:noFill/>
          </a:ln>
        </p:spPr>
        <p:style>
          <a:lnRef idx="0"/>
          <a:fillRef idx="0"/>
          <a:effectRef idx="0"/>
          <a:fontRef idx="minor"/>
        </p:style>
      </p:sp>
      <p:sp>
        <p:nvSpPr>
          <p:cNvPr id="87" name="CustomShape 2"/>
          <p:cNvSpPr/>
          <p:nvPr/>
        </p:nvSpPr>
        <p:spPr>
          <a:xfrm>
            <a:off x="4381560" y="-7200"/>
            <a:ext cx="4760640" cy="636480"/>
          </a:xfrm>
          <a:custGeom>
            <a:avLst/>
            <a:gdLst/>
            <a:ahLst/>
            <a:rect l="l" t="t" r="r" b="b"/>
            <a:pathLst>
              <a:path w="3000" h="595">
                <a:moveTo>
                  <a:pt x="0" y="0"/>
                </a:moveTo>
                <a:cubicBezTo>
                  <a:pt x="174" y="102"/>
                  <a:pt x="1168" y="533"/>
                  <a:pt x="1668" y="564"/>
                </a:cubicBezTo>
                <a:cubicBezTo>
                  <a:pt x="2168" y="595"/>
                  <a:pt x="2778" y="279"/>
                  <a:pt x="3000" y="186"/>
                </a:cubicBezTo>
                <a:lnTo>
                  <a:pt x="3000" y="6"/>
                </a:lnTo>
                <a:lnTo>
                  <a:pt x="0" y="0"/>
                </a:lnTo>
                <a:close/>
              </a:path>
            </a:pathLst>
          </a:custGeom>
          <a:gradFill rotWithShape="0">
            <a:gsLst>
              <a:gs pos="0">
                <a:schemeClr val="accent3">
                  <a:shade val="50000"/>
                  <a:alpha val="30000"/>
                  <a:satMod val="130000"/>
                </a:schemeClr>
              </a:gs>
              <a:gs pos="80000">
                <a:schemeClr val="accent2">
                  <a:shade val="75000"/>
                  <a:alpha val="45000"/>
                  <a:satMod val="140000"/>
                </a:schemeClr>
              </a:gs>
            </a:gsLst>
            <a:lin ang="16200000"/>
          </a:gradFill>
          <a:ln w="9360">
            <a:noFill/>
          </a:ln>
        </p:spPr>
        <p:style>
          <a:lnRef idx="0"/>
          <a:fillRef idx="0"/>
          <a:effectRef idx="0"/>
          <a:fontRef idx="minor"/>
        </p:style>
      </p:sp>
      <p:grpSp>
        <p:nvGrpSpPr>
          <p:cNvPr id="88" name="Group 3"/>
          <p:cNvGrpSpPr/>
          <p:nvPr/>
        </p:nvGrpSpPr>
        <p:grpSpPr>
          <a:xfrm>
            <a:off x="-28080" y="-18000"/>
            <a:ext cx="9195120" cy="1084680"/>
            <a:chOff x="-28080" y="-18000"/>
            <a:chExt cx="9195120" cy="1084680"/>
          </a:xfrm>
        </p:grpSpPr>
        <p:sp>
          <p:nvSpPr>
            <p:cNvPr id="89" name="CustomShape 4"/>
            <p:cNvSpPr/>
            <p:nvPr/>
          </p:nvSpPr>
          <p:spPr>
            <a:xfrm rot="21435600">
              <a:off x="-17640" y="200520"/>
              <a:ext cx="9161280" cy="647280"/>
            </a:xfrm>
            <a:custGeom>
              <a:avLst/>
              <a:gdLst/>
              <a:ahLst/>
              <a:rect l="l" t="t" r="r" b="b"/>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800">
              <a:solidFill>
                <a:srgbClr val="09b7bf"/>
              </a:solidFill>
              <a:round/>
            </a:ln>
          </p:spPr>
          <p:style>
            <a:lnRef idx="0"/>
            <a:fillRef idx="0"/>
            <a:effectRef idx="0"/>
            <a:fontRef idx="minor"/>
          </p:style>
        </p:sp>
        <p:sp>
          <p:nvSpPr>
            <p:cNvPr id="90" name="CustomShape 5"/>
            <p:cNvSpPr/>
            <p:nvPr/>
          </p:nvSpPr>
          <p:spPr>
            <a:xfrm rot="21435600">
              <a:off x="-14040" y="275040"/>
              <a:ext cx="9173880" cy="528480"/>
            </a:xfrm>
            <a:custGeom>
              <a:avLst/>
              <a:gdLst/>
              <a:ahLst/>
              <a:rect l="l" t="t" r="r" b="b"/>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360">
              <a:solidFill>
                <a:srgbClr val="0f6fc6"/>
              </a:solidFill>
              <a:round/>
            </a:ln>
          </p:spPr>
          <p:style>
            <a:lnRef idx="0"/>
            <a:fillRef idx="0"/>
            <a:effectRef idx="0"/>
            <a:fontRef idx="minor"/>
          </p:style>
        </p:sp>
      </p:grpSp>
      <p:sp>
        <p:nvSpPr>
          <p:cNvPr id="91" name="PlaceHolder 6"/>
          <p:cNvSpPr>
            <a:spLocks noGrp="1"/>
          </p:cNvSpPr>
          <p:nvPr>
            <p:ph type="title"/>
          </p:nvPr>
        </p:nvSpPr>
        <p:spPr>
          <a:xfrm>
            <a:off x="457200" y="273600"/>
            <a:ext cx="8229240" cy="1144800"/>
          </a:xfrm>
          <a:prstGeom prst="rect">
            <a:avLst/>
          </a:prstGeom>
        </p:spPr>
        <p:txBody>
          <a:bodyPr lIns="0" rIns="0" tIns="0" bIns="0" anchor="ctr"/>
          <a:p>
            <a:pPr algn="ctr"/>
            <a:r>
              <a:rPr b="0" lang="en-US" sz="4400" spc="-1" strike="noStrike">
                <a:latin typeface="Arial"/>
              </a:rPr>
              <a:t>Click to edit the title text format</a:t>
            </a:r>
            <a:endParaRPr b="0" lang="en-US" sz="4400" spc="-1" strike="noStrike">
              <a:latin typeface="Arial"/>
            </a:endParaRPr>
          </a:p>
        </p:txBody>
      </p:sp>
      <p:sp>
        <p:nvSpPr>
          <p:cNvPr id="92" name="PlaceHolder 7"/>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tile/>
        </a:blipFill>
      </p:bgPr>
    </p:bg>
    <p:spTree>
      <p:nvGrpSpPr>
        <p:cNvPr id="1" name=""/>
        <p:cNvGrpSpPr/>
        <p:nvPr/>
      </p:nvGrpSpPr>
      <p:grpSpPr>
        <a:xfrm>
          <a:off x="0" y="0"/>
          <a:ext cx="0" cy="0"/>
          <a:chOff x="0" y="0"/>
          <a:chExt cx="0" cy="0"/>
        </a:xfrm>
      </p:grpSpPr>
      <p:sp>
        <p:nvSpPr>
          <p:cNvPr id="129" name="CustomShape 1"/>
          <p:cNvSpPr/>
          <p:nvPr/>
        </p:nvSpPr>
        <p:spPr>
          <a:xfrm>
            <a:off x="-9360" y="-7200"/>
            <a:ext cx="9161280" cy="1039680"/>
          </a:xfrm>
          <a:custGeom>
            <a:avLst/>
            <a:gdLst/>
            <a:ahLst/>
            <a:rect l="l" t="t" r="r" b="b"/>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rotWithShape="0">
            <a:gsLst>
              <a:gs pos="0">
                <a:schemeClr val="accent2">
                  <a:shade val="50000"/>
                  <a:alpha val="45000"/>
                  <a:satMod val="120000"/>
                </a:schemeClr>
              </a:gs>
              <a:gs pos="100000">
                <a:schemeClr val="accent3">
                  <a:shade val="80000"/>
                  <a:alpha val="55000"/>
                  <a:satMod val="155000"/>
                </a:schemeClr>
              </a:gs>
            </a:gsLst>
            <a:lin ang="5400000"/>
          </a:gradFill>
          <a:ln w="9360">
            <a:noFill/>
          </a:ln>
        </p:spPr>
        <p:style>
          <a:lnRef idx="0"/>
          <a:fillRef idx="0"/>
          <a:effectRef idx="0"/>
          <a:fontRef idx="minor"/>
        </p:style>
      </p:sp>
      <p:sp>
        <p:nvSpPr>
          <p:cNvPr id="130" name="CustomShape 2"/>
          <p:cNvSpPr/>
          <p:nvPr/>
        </p:nvSpPr>
        <p:spPr>
          <a:xfrm>
            <a:off x="4381560" y="-7200"/>
            <a:ext cx="4760640" cy="636480"/>
          </a:xfrm>
          <a:custGeom>
            <a:avLst/>
            <a:gdLst/>
            <a:ahLst/>
            <a:rect l="l" t="t" r="r" b="b"/>
            <a:pathLst>
              <a:path w="3000" h="595">
                <a:moveTo>
                  <a:pt x="0" y="0"/>
                </a:moveTo>
                <a:cubicBezTo>
                  <a:pt x="174" y="102"/>
                  <a:pt x="1168" y="533"/>
                  <a:pt x="1668" y="564"/>
                </a:cubicBezTo>
                <a:cubicBezTo>
                  <a:pt x="2168" y="595"/>
                  <a:pt x="2778" y="279"/>
                  <a:pt x="3000" y="186"/>
                </a:cubicBezTo>
                <a:lnTo>
                  <a:pt x="3000" y="6"/>
                </a:lnTo>
                <a:lnTo>
                  <a:pt x="0" y="0"/>
                </a:lnTo>
                <a:close/>
              </a:path>
            </a:pathLst>
          </a:custGeom>
          <a:gradFill rotWithShape="0">
            <a:gsLst>
              <a:gs pos="0">
                <a:schemeClr val="accent3">
                  <a:shade val="50000"/>
                  <a:alpha val="30000"/>
                  <a:satMod val="130000"/>
                </a:schemeClr>
              </a:gs>
              <a:gs pos="80000">
                <a:schemeClr val="accent2">
                  <a:shade val="75000"/>
                  <a:alpha val="45000"/>
                  <a:satMod val="140000"/>
                </a:schemeClr>
              </a:gs>
            </a:gsLst>
            <a:lin ang="16200000"/>
          </a:gradFill>
          <a:ln w="9360">
            <a:noFill/>
          </a:ln>
        </p:spPr>
        <p:style>
          <a:lnRef idx="0"/>
          <a:fillRef idx="0"/>
          <a:effectRef idx="0"/>
          <a:fontRef idx="minor"/>
        </p:style>
      </p:sp>
      <p:grpSp>
        <p:nvGrpSpPr>
          <p:cNvPr id="131" name="Group 3"/>
          <p:cNvGrpSpPr/>
          <p:nvPr/>
        </p:nvGrpSpPr>
        <p:grpSpPr>
          <a:xfrm>
            <a:off x="-28080" y="-18000"/>
            <a:ext cx="9195120" cy="1084680"/>
            <a:chOff x="-28080" y="-18000"/>
            <a:chExt cx="9195120" cy="1084680"/>
          </a:xfrm>
        </p:grpSpPr>
        <p:sp>
          <p:nvSpPr>
            <p:cNvPr id="132" name="CustomShape 4"/>
            <p:cNvSpPr/>
            <p:nvPr/>
          </p:nvSpPr>
          <p:spPr>
            <a:xfrm rot="21435600">
              <a:off x="-17640" y="200520"/>
              <a:ext cx="9161280" cy="647280"/>
            </a:xfrm>
            <a:custGeom>
              <a:avLst/>
              <a:gdLst/>
              <a:ahLst/>
              <a:rect l="l" t="t" r="r" b="b"/>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800">
              <a:solidFill>
                <a:srgbClr val="09b7bf"/>
              </a:solidFill>
              <a:round/>
            </a:ln>
          </p:spPr>
          <p:style>
            <a:lnRef idx="0"/>
            <a:fillRef idx="0"/>
            <a:effectRef idx="0"/>
            <a:fontRef idx="minor"/>
          </p:style>
        </p:sp>
        <p:sp>
          <p:nvSpPr>
            <p:cNvPr id="133" name="CustomShape 5"/>
            <p:cNvSpPr/>
            <p:nvPr/>
          </p:nvSpPr>
          <p:spPr>
            <a:xfrm rot="21435600">
              <a:off x="-14040" y="275040"/>
              <a:ext cx="9173880" cy="528480"/>
            </a:xfrm>
            <a:custGeom>
              <a:avLst/>
              <a:gdLst/>
              <a:ahLst/>
              <a:rect l="l" t="t" r="r" b="b"/>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360">
              <a:solidFill>
                <a:srgbClr val="0f6fc6"/>
              </a:solidFill>
              <a:round/>
            </a:ln>
          </p:spPr>
          <p:style>
            <a:lnRef idx="0"/>
            <a:fillRef idx="0"/>
            <a:effectRef idx="0"/>
            <a:fontRef idx="minor"/>
          </p:style>
        </p:sp>
      </p:grpSp>
      <p:sp>
        <p:nvSpPr>
          <p:cNvPr id="134" name="PlaceHolder 6"/>
          <p:cNvSpPr>
            <a:spLocks noGrp="1"/>
          </p:cNvSpPr>
          <p:nvPr>
            <p:ph type="title"/>
          </p:nvPr>
        </p:nvSpPr>
        <p:spPr>
          <a:xfrm>
            <a:off x="457200" y="273600"/>
            <a:ext cx="8228520" cy="1144080"/>
          </a:xfrm>
          <a:prstGeom prst="rect">
            <a:avLst/>
          </a:prstGeom>
        </p:spPr>
        <p:txBody>
          <a:bodyPr lIns="0" rIns="0" tIns="0" bIns="0" anchor="ctr"/>
          <a:p>
            <a:r>
              <a:rPr b="0" lang="en-US" sz="1800" spc="-1" strike="noStrike">
                <a:latin typeface="Arial"/>
              </a:rPr>
              <a:t>Click to edit the title text format</a:t>
            </a:r>
            <a:endParaRPr b="0" lang="en-US" sz="1800" spc="-1" strike="noStrike">
              <a:latin typeface="Arial"/>
            </a:endParaRPr>
          </a:p>
        </p:txBody>
      </p:sp>
      <p:sp>
        <p:nvSpPr>
          <p:cNvPr id="135" name="PlaceHolder 7"/>
          <p:cNvSpPr>
            <a:spLocks noGrp="1"/>
          </p:cNvSpPr>
          <p:nvPr>
            <p:ph type="body"/>
          </p:nvPr>
        </p:nvSpPr>
        <p:spPr>
          <a:xfrm>
            <a:off x="457200" y="1604520"/>
            <a:ext cx="1292400" cy="90396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
        <p:nvSpPr>
          <p:cNvPr id="136" name="PlaceHolder 8"/>
          <p:cNvSpPr>
            <a:spLocks noGrp="1"/>
          </p:cNvSpPr>
          <p:nvPr>
            <p:ph type="body"/>
          </p:nvPr>
        </p:nvSpPr>
        <p:spPr>
          <a:xfrm>
            <a:off x="1815120" y="1604520"/>
            <a:ext cx="1292400" cy="90396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
        <p:nvSpPr>
          <p:cNvPr id="137" name="PlaceHolder 9"/>
          <p:cNvSpPr>
            <a:spLocks noGrp="1"/>
          </p:cNvSpPr>
          <p:nvPr>
            <p:ph type="body"/>
          </p:nvPr>
        </p:nvSpPr>
        <p:spPr>
          <a:xfrm>
            <a:off x="457200" y="2595240"/>
            <a:ext cx="1292400" cy="90396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
        <p:nvSpPr>
          <p:cNvPr id="138" name="PlaceHolder 10"/>
          <p:cNvSpPr>
            <a:spLocks noGrp="1"/>
          </p:cNvSpPr>
          <p:nvPr>
            <p:ph type="body"/>
          </p:nvPr>
        </p:nvSpPr>
        <p:spPr>
          <a:xfrm>
            <a:off x="1815120" y="2595240"/>
            <a:ext cx="1292400" cy="90396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tile/>
        </a:blipFill>
      </p:bgPr>
    </p:bg>
    <p:spTree>
      <p:nvGrpSpPr>
        <p:cNvPr id="1" name=""/>
        <p:cNvGrpSpPr/>
        <p:nvPr/>
      </p:nvGrpSpPr>
      <p:grpSpPr>
        <a:xfrm>
          <a:off x="0" y="0"/>
          <a:ext cx="0" cy="0"/>
          <a:chOff x="0" y="0"/>
          <a:chExt cx="0" cy="0"/>
        </a:xfrm>
      </p:grpSpPr>
      <p:sp>
        <p:nvSpPr>
          <p:cNvPr id="175" name="CustomShape 1"/>
          <p:cNvSpPr/>
          <p:nvPr/>
        </p:nvSpPr>
        <p:spPr>
          <a:xfrm>
            <a:off x="-9360" y="-7200"/>
            <a:ext cx="9161280" cy="1039680"/>
          </a:xfrm>
          <a:custGeom>
            <a:avLst/>
            <a:gdLst/>
            <a:ahLst/>
            <a:rect l="l" t="t" r="r" b="b"/>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rotWithShape="0">
            <a:gsLst>
              <a:gs pos="0">
                <a:schemeClr val="accent2">
                  <a:shade val="50000"/>
                  <a:alpha val="45000"/>
                  <a:satMod val="120000"/>
                </a:schemeClr>
              </a:gs>
              <a:gs pos="100000">
                <a:schemeClr val="accent3">
                  <a:shade val="80000"/>
                  <a:alpha val="55000"/>
                  <a:satMod val="155000"/>
                </a:schemeClr>
              </a:gs>
            </a:gsLst>
            <a:lin ang="5400000"/>
          </a:gradFill>
          <a:ln w="9360">
            <a:noFill/>
          </a:ln>
        </p:spPr>
        <p:style>
          <a:lnRef idx="0"/>
          <a:fillRef idx="0"/>
          <a:effectRef idx="0"/>
          <a:fontRef idx="minor"/>
        </p:style>
      </p:sp>
      <p:sp>
        <p:nvSpPr>
          <p:cNvPr id="176" name="CustomShape 2"/>
          <p:cNvSpPr/>
          <p:nvPr/>
        </p:nvSpPr>
        <p:spPr>
          <a:xfrm>
            <a:off x="4381560" y="-7200"/>
            <a:ext cx="4760640" cy="636480"/>
          </a:xfrm>
          <a:custGeom>
            <a:avLst/>
            <a:gdLst/>
            <a:ahLst/>
            <a:rect l="l" t="t" r="r" b="b"/>
            <a:pathLst>
              <a:path w="3000" h="595">
                <a:moveTo>
                  <a:pt x="0" y="0"/>
                </a:moveTo>
                <a:cubicBezTo>
                  <a:pt x="174" y="102"/>
                  <a:pt x="1168" y="533"/>
                  <a:pt x="1668" y="564"/>
                </a:cubicBezTo>
                <a:cubicBezTo>
                  <a:pt x="2168" y="595"/>
                  <a:pt x="2778" y="279"/>
                  <a:pt x="3000" y="186"/>
                </a:cubicBezTo>
                <a:lnTo>
                  <a:pt x="3000" y="6"/>
                </a:lnTo>
                <a:lnTo>
                  <a:pt x="0" y="0"/>
                </a:lnTo>
                <a:close/>
              </a:path>
            </a:pathLst>
          </a:custGeom>
          <a:gradFill rotWithShape="0">
            <a:gsLst>
              <a:gs pos="0">
                <a:schemeClr val="accent3">
                  <a:shade val="50000"/>
                  <a:alpha val="30000"/>
                  <a:satMod val="130000"/>
                </a:schemeClr>
              </a:gs>
              <a:gs pos="80000">
                <a:schemeClr val="accent2">
                  <a:shade val="75000"/>
                  <a:alpha val="45000"/>
                  <a:satMod val="140000"/>
                </a:schemeClr>
              </a:gs>
            </a:gsLst>
            <a:lin ang="16200000"/>
          </a:gradFill>
          <a:ln w="9360">
            <a:noFill/>
          </a:ln>
        </p:spPr>
        <p:style>
          <a:lnRef idx="0"/>
          <a:fillRef idx="0"/>
          <a:effectRef idx="0"/>
          <a:fontRef idx="minor"/>
        </p:style>
      </p:sp>
      <p:grpSp>
        <p:nvGrpSpPr>
          <p:cNvPr id="177" name="Group 3"/>
          <p:cNvGrpSpPr/>
          <p:nvPr/>
        </p:nvGrpSpPr>
        <p:grpSpPr>
          <a:xfrm>
            <a:off x="-28080" y="-18000"/>
            <a:ext cx="9195120" cy="1084680"/>
            <a:chOff x="-28080" y="-18000"/>
            <a:chExt cx="9195120" cy="1084680"/>
          </a:xfrm>
        </p:grpSpPr>
        <p:sp>
          <p:nvSpPr>
            <p:cNvPr id="178" name="CustomShape 4"/>
            <p:cNvSpPr/>
            <p:nvPr/>
          </p:nvSpPr>
          <p:spPr>
            <a:xfrm rot="21435600">
              <a:off x="-17640" y="200520"/>
              <a:ext cx="9161280" cy="647280"/>
            </a:xfrm>
            <a:custGeom>
              <a:avLst/>
              <a:gdLst/>
              <a:ahLst/>
              <a:rect l="l" t="t" r="r" b="b"/>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800">
              <a:solidFill>
                <a:srgbClr val="09b7bf"/>
              </a:solidFill>
              <a:round/>
            </a:ln>
          </p:spPr>
          <p:style>
            <a:lnRef idx="0"/>
            <a:fillRef idx="0"/>
            <a:effectRef idx="0"/>
            <a:fontRef idx="minor"/>
          </p:style>
        </p:sp>
        <p:sp>
          <p:nvSpPr>
            <p:cNvPr id="179" name="CustomShape 5"/>
            <p:cNvSpPr/>
            <p:nvPr/>
          </p:nvSpPr>
          <p:spPr>
            <a:xfrm rot="21435600">
              <a:off x="-14040" y="275040"/>
              <a:ext cx="9173880" cy="528480"/>
            </a:xfrm>
            <a:custGeom>
              <a:avLst/>
              <a:gdLst/>
              <a:ahLst/>
              <a:rect l="l" t="t" r="r" b="b"/>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360">
              <a:solidFill>
                <a:srgbClr val="0f6fc6"/>
              </a:solidFill>
              <a:round/>
            </a:ln>
          </p:spPr>
          <p:style>
            <a:lnRef idx="0"/>
            <a:fillRef idx="0"/>
            <a:effectRef idx="0"/>
            <a:fontRef idx="minor"/>
          </p:style>
        </p:sp>
      </p:grpSp>
      <p:sp>
        <p:nvSpPr>
          <p:cNvPr id="180" name="PlaceHolder 6"/>
          <p:cNvSpPr>
            <a:spLocks noGrp="1"/>
          </p:cNvSpPr>
          <p:nvPr>
            <p:ph type="title"/>
          </p:nvPr>
        </p:nvSpPr>
        <p:spPr>
          <a:xfrm>
            <a:off x="457200" y="273600"/>
            <a:ext cx="8229240" cy="1144800"/>
          </a:xfrm>
          <a:prstGeom prst="rect">
            <a:avLst/>
          </a:prstGeom>
        </p:spPr>
        <p:txBody>
          <a:bodyPr lIns="0" rIns="0" tIns="0" bIns="0" anchor="ctr"/>
          <a:p>
            <a:pPr algn="ctr"/>
            <a:r>
              <a:rPr b="0" lang="en-US" sz="4400" spc="-1" strike="noStrike">
                <a:latin typeface="Arial"/>
              </a:rPr>
              <a:t>Click to edit the title text format</a:t>
            </a:r>
            <a:endParaRPr b="0" lang="en-US" sz="4400" spc="-1" strike="noStrike">
              <a:latin typeface="Arial"/>
            </a:endParaRPr>
          </a:p>
        </p:txBody>
      </p:sp>
      <p:sp>
        <p:nvSpPr>
          <p:cNvPr id="181" name="PlaceHolder 7"/>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47.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2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8" name="CustomShape 1"/>
          <p:cNvSpPr/>
          <p:nvPr/>
        </p:nvSpPr>
        <p:spPr>
          <a:xfrm>
            <a:off x="533520" y="1371600"/>
            <a:ext cx="7849800" cy="1827000"/>
          </a:xfrm>
          <a:prstGeom prst="rect">
            <a:avLst/>
          </a:prstGeom>
          <a:noFill/>
          <a:ln>
            <a:noFill/>
          </a:ln>
        </p:spPr>
        <p:style>
          <a:lnRef idx="0"/>
          <a:fillRef idx="0"/>
          <a:effectRef idx="0"/>
          <a:fontRef idx="minor"/>
        </p:style>
        <p:txBody>
          <a:bodyPr lIns="0" rIns="18360" tIns="0" bIns="0" anchor="b">
            <a:normAutofit/>
          </a:bodyPr>
          <a:p>
            <a:pPr algn="r">
              <a:lnSpc>
                <a:spcPct val="100000"/>
              </a:lnSpc>
            </a:pPr>
            <a:r>
              <a:rPr b="1" lang="en-US" sz="5600" spc="-1" strike="noStrike">
                <a:solidFill>
                  <a:srgbClr val="50e0ea"/>
                </a:solidFill>
                <a:latin typeface="Calibri"/>
                <a:ea typeface="DejaVu Sans"/>
              </a:rPr>
              <a:t>How do you learn a new language?</a:t>
            </a:r>
            <a:endParaRPr b="0" lang="en-US" sz="5600" spc="-1" strike="noStrike">
              <a:latin typeface="Arial"/>
            </a:endParaRPr>
          </a:p>
        </p:txBody>
      </p:sp>
      <p:sp>
        <p:nvSpPr>
          <p:cNvPr id="219" name="CustomShape 2"/>
          <p:cNvSpPr/>
          <p:nvPr/>
        </p:nvSpPr>
        <p:spPr>
          <a:xfrm>
            <a:off x="533520" y="3228480"/>
            <a:ext cx="7853040" cy="1750680"/>
          </a:xfrm>
          <a:prstGeom prst="rect">
            <a:avLst/>
          </a:prstGeom>
          <a:noFill/>
          <a:ln>
            <a:noFill/>
          </a:ln>
        </p:spPr>
        <p:style>
          <a:lnRef idx="0"/>
          <a:fillRef idx="0"/>
          <a:effectRef idx="0"/>
          <a:fontRef idx="minor"/>
        </p:style>
      </p:sp>
    </p:spTree>
  </p:cSld>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5" name="CustomShape 1"/>
          <p:cNvSpPr/>
          <p:nvPr/>
        </p:nvSpPr>
        <p:spPr>
          <a:xfrm>
            <a:off x="457200" y="704160"/>
            <a:ext cx="8227800" cy="1141200"/>
          </a:xfrm>
          <a:prstGeom prst="rect">
            <a:avLst/>
          </a:prstGeom>
          <a:noFill/>
          <a:ln>
            <a:noFill/>
          </a:ln>
        </p:spPr>
        <p:style>
          <a:lnRef idx="0"/>
          <a:fillRef idx="0"/>
          <a:effectRef idx="0"/>
          <a:fontRef idx="minor"/>
        </p:style>
        <p:txBody>
          <a:bodyPr lIns="0" rIns="0" tIns="0" bIns="0" anchor="ctr"/>
          <a:p>
            <a:pPr>
              <a:lnSpc>
                <a:spcPct val="100000"/>
              </a:lnSpc>
            </a:pPr>
            <a:endParaRPr b="0" lang="en-US" sz="1800" spc="-1" strike="noStrike">
              <a:latin typeface="Arial"/>
            </a:endParaRPr>
          </a:p>
          <a:p>
            <a:pPr>
              <a:lnSpc>
                <a:spcPct val="100000"/>
              </a:lnSpc>
            </a:pPr>
            <a:endParaRPr b="0" lang="en-US" sz="1800" spc="-1" strike="noStrike">
              <a:latin typeface="Arial"/>
            </a:endParaRPr>
          </a:p>
          <a:p>
            <a:pPr>
              <a:lnSpc>
                <a:spcPct val="100000"/>
              </a:lnSpc>
            </a:pPr>
            <a:endParaRPr b="0" lang="en-US" sz="1800" spc="-1" strike="noStrike">
              <a:latin typeface="Arial"/>
            </a:endParaRPr>
          </a:p>
          <a:p>
            <a:pPr>
              <a:lnSpc>
                <a:spcPct val="100000"/>
              </a:lnSpc>
            </a:pPr>
            <a:endParaRPr b="0" lang="en-US" sz="1800" spc="-1" strike="noStrike">
              <a:latin typeface="Arial"/>
            </a:endParaRPr>
          </a:p>
          <a:p>
            <a:pPr>
              <a:lnSpc>
                <a:spcPct val="100000"/>
              </a:lnSpc>
            </a:pPr>
            <a:endParaRPr b="0" lang="en-US" sz="1800" spc="-1" strike="noStrike">
              <a:latin typeface="Arial"/>
            </a:endParaRPr>
          </a:p>
          <a:p>
            <a:pPr>
              <a:lnSpc>
                <a:spcPct val="100000"/>
              </a:lnSpc>
            </a:pPr>
            <a:endParaRPr b="0" lang="en-US" sz="1800" spc="-1" strike="noStrike">
              <a:latin typeface="Arial"/>
            </a:endParaRPr>
          </a:p>
          <a:p>
            <a:pPr>
              <a:lnSpc>
                <a:spcPct val="100000"/>
              </a:lnSpc>
            </a:pPr>
            <a:endParaRPr b="0" lang="en-US" sz="1800" spc="-1" strike="noStrike">
              <a:latin typeface="Arial"/>
            </a:endParaRPr>
          </a:p>
          <a:p>
            <a:pPr>
              <a:lnSpc>
                <a:spcPct val="100000"/>
              </a:lnSpc>
            </a:pPr>
            <a:endParaRPr b="0" lang="en-US" sz="1800" spc="-1" strike="noStrike">
              <a:latin typeface="Arial"/>
            </a:endParaRPr>
          </a:p>
          <a:p>
            <a:pPr>
              <a:lnSpc>
                <a:spcPct val="100000"/>
              </a:lnSpc>
            </a:pPr>
            <a:endParaRPr b="0" lang="en-US" sz="1800" spc="-1" strike="noStrike">
              <a:latin typeface="Arial"/>
            </a:endParaRPr>
          </a:p>
          <a:p>
            <a:pPr>
              <a:lnSpc>
                <a:spcPct val="100000"/>
              </a:lnSpc>
            </a:pPr>
            <a:endParaRPr b="0" lang="en-US" sz="1800" spc="-1" strike="noStrike">
              <a:latin typeface="Arial"/>
            </a:endParaRPr>
          </a:p>
          <a:p>
            <a:pPr>
              <a:lnSpc>
                <a:spcPct val="100000"/>
              </a:lnSpc>
            </a:pPr>
            <a:endParaRPr b="0" lang="en-US" sz="1800" spc="-1" strike="noStrike">
              <a:latin typeface="Arial"/>
            </a:endParaRPr>
          </a:p>
          <a:p>
            <a:pPr>
              <a:lnSpc>
                <a:spcPct val="100000"/>
              </a:lnSpc>
            </a:pPr>
            <a:endParaRPr b="0" lang="en-US" sz="1800" spc="-1" strike="noStrike">
              <a:latin typeface="Arial"/>
            </a:endParaRPr>
          </a:p>
          <a:p>
            <a:pPr>
              <a:lnSpc>
                <a:spcPct val="100000"/>
              </a:lnSpc>
            </a:pPr>
            <a:endParaRPr b="0" lang="en-US" sz="1800" spc="-1" strike="noStrike">
              <a:latin typeface="Arial"/>
            </a:endParaRPr>
          </a:p>
          <a:p>
            <a:pPr>
              <a:lnSpc>
                <a:spcPct val="100000"/>
              </a:lnSpc>
            </a:pPr>
            <a:endParaRPr b="0" lang="en-US" sz="1800" spc="-1" strike="noStrike">
              <a:latin typeface="Arial"/>
            </a:endParaRPr>
          </a:p>
          <a:p>
            <a:pPr>
              <a:lnSpc>
                <a:spcPct val="100000"/>
              </a:lnSpc>
            </a:pPr>
            <a:endParaRPr b="0" lang="en-US" sz="1800" spc="-1" strike="noStrike">
              <a:latin typeface="Arial"/>
            </a:endParaRPr>
          </a:p>
          <a:p>
            <a:pPr>
              <a:lnSpc>
                <a:spcPct val="100000"/>
              </a:lnSpc>
            </a:pPr>
            <a:r>
              <a:rPr b="0" lang="en-US" sz="2200" spc="-1" strike="noStrike">
                <a:solidFill>
                  <a:srgbClr val="000000"/>
                </a:solidFill>
                <a:latin typeface="Constantia"/>
                <a:ea typeface="DejaVu Sans"/>
              </a:rPr>
              <a:t>How long does it take to learn English?</a:t>
            </a:r>
            <a:endParaRPr b="0" lang="en-US" sz="2200" spc="-1" strike="noStrike">
              <a:latin typeface="Arial"/>
            </a:endParaRPr>
          </a:p>
          <a:p>
            <a:pPr>
              <a:lnSpc>
                <a:spcPct val="100000"/>
              </a:lnSpc>
            </a:pPr>
            <a:endParaRPr b="0" lang="en-US" sz="2200" spc="-1" strike="noStrike">
              <a:latin typeface="Arial"/>
            </a:endParaRPr>
          </a:p>
          <a:p>
            <a:pPr>
              <a:lnSpc>
                <a:spcPct val="100000"/>
              </a:lnSpc>
            </a:pPr>
            <a:r>
              <a:rPr b="0" lang="en-US" sz="2200" spc="-1" strike="noStrike">
                <a:solidFill>
                  <a:srgbClr val="000000"/>
                </a:solidFill>
                <a:latin typeface="Constantia"/>
                <a:ea typeface="DejaVu Sans"/>
              </a:rPr>
              <a:t>If you spend </a:t>
            </a:r>
            <a:r>
              <a:rPr b="1" lang="en-US" sz="2200" spc="-1" strike="noStrike">
                <a:solidFill>
                  <a:srgbClr val="000000"/>
                </a:solidFill>
                <a:latin typeface="Constantia"/>
                <a:ea typeface="DejaVu Sans"/>
              </a:rPr>
              <a:t>eight</a:t>
            </a:r>
            <a:r>
              <a:rPr b="0" lang="en-US" sz="2200" spc="-1" strike="noStrike">
                <a:solidFill>
                  <a:srgbClr val="000000"/>
                </a:solidFill>
                <a:latin typeface="Constantia"/>
                <a:ea typeface="DejaVu Sans"/>
              </a:rPr>
              <a:t> hours a day studying English, you can go from beginner to advanced in </a:t>
            </a:r>
            <a:r>
              <a:rPr b="1" lang="en-US" sz="2200" spc="-1" strike="noStrike">
                <a:solidFill>
                  <a:srgbClr val="000000"/>
                </a:solidFill>
                <a:latin typeface="Constantia"/>
                <a:ea typeface="DejaVu Sans"/>
              </a:rPr>
              <a:t>two</a:t>
            </a:r>
            <a:r>
              <a:rPr b="0" lang="en-US" sz="2200" spc="-1" strike="noStrike">
                <a:solidFill>
                  <a:srgbClr val="000000"/>
                </a:solidFill>
                <a:latin typeface="Constantia"/>
                <a:ea typeface="DejaVu Sans"/>
              </a:rPr>
              <a:t> years. </a:t>
            </a:r>
            <a:endParaRPr b="0" lang="en-US" sz="2200" spc="-1" strike="noStrike">
              <a:latin typeface="Arial"/>
            </a:endParaRPr>
          </a:p>
          <a:p>
            <a:pPr>
              <a:lnSpc>
                <a:spcPct val="100000"/>
              </a:lnSpc>
            </a:pPr>
            <a:endParaRPr b="0" lang="en-US" sz="2200" spc="-1" strike="noStrike">
              <a:latin typeface="Arial"/>
            </a:endParaRPr>
          </a:p>
          <a:p>
            <a:pPr>
              <a:lnSpc>
                <a:spcPct val="100000"/>
              </a:lnSpc>
            </a:pPr>
            <a:r>
              <a:rPr b="0" lang="en-US" sz="2200" spc="-1" strike="noStrike">
                <a:solidFill>
                  <a:srgbClr val="000000"/>
                </a:solidFill>
                <a:latin typeface="Constantia"/>
                <a:ea typeface="Microsoft YaHei"/>
              </a:rPr>
              <a:t>If you spend </a:t>
            </a:r>
            <a:r>
              <a:rPr b="1" lang="en-US" sz="2200" spc="-1" strike="noStrike">
                <a:solidFill>
                  <a:srgbClr val="000000"/>
                </a:solidFill>
                <a:latin typeface="Constantia"/>
                <a:ea typeface="Microsoft YaHei"/>
              </a:rPr>
              <a:t>four</a:t>
            </a:r>
            <a:r>
              <a:rPr b="0" lang="en-US" sz="2200" spc="-1" strike="noStrike">
                <a:solidFill>
                  <a:srgbClr val="000000"/>
                </a:solidFill>
                <a:latin typeface="Constantia"/>
                <a:ea typeface="Microsoft YaHei"/>
              </a:rPr>
              <a:t> hours a day studying English</a:t>
            </a:r>
            <a:r>
              <a:rPr b="0" lang="en-US" sz="2200" spc="-1" strike="noStrike">
                <a:solidFill>
                  <a:srgbClr val="000000"/>
                </a:solidFill>
                <a:latin typeface="Constantia"/>
                <a:ea typeface="DejaVu Sans"/>
              </a:rPr>
              <a:t>, you can go from beginner to advanced in </a:t>
            </a:r>
            <a:r>
              <a:rPr b="1" lang="en-US" sz="2200" spc="-1" strike="noStrike">
                <a:solidFill>
                  <a:srgbClr val="000000"/>
                </a:solidFill>
                <a:latin typeface="Constantia"/>
                <a:ea typeface="DejaVu Sans"/>
              </a:rPr>
              <a:t>four</a:t>
            </a:r>
            <a:r>
              <a:rPr b="0" lang="en-US" sz="2200" spc="-1" strike="noStrike">
                <a:solidFill>
                  <a:srgbClr val="000000"/>
                </a:solidFill>
                <a:latin typeface="Constantia"/>
                <a:ea typeface="DejaVu Sans"/>
              </a:rPr>
              <a:t> years.</a:t>
            </a:r>
            <a:endParaRPr b="0" lang="en-US" sz="2200" spc="-1" strike="noStrike">
              <a:latin typeface="Arial"/>
            </a:endParaRPr>
          </a:p>
          <a:p>
            <a:pPr>
              <a:lnSpc>
                <a:spcPct val="100000"/>
              </a:lnSpc>
            </a:pPr>
            <a:endParaRPr b="0" lang="en-US" sz="2200" spc="-1" strike="noStrike">
              <a:latin typeface="Arial"/>
            </a:endParaRPr>
          </a:p>
          <a:p>
            <a:pPr>
              <a:lnSpc>
                <a:spcPct val="100000"/>
              </a:lnSpc>
            </a:pPr>
            <a:r>
              <a:rPr b="0" lang="en-US" sz="2200" spc="-1" strike="noStrike">
                <a:solidFill>
                  <a:srgbClr val="000000"/>
                </a:solidFill>
                <a:latin typeface="Constantia"/>
                <a:ea typeface="DejaVu Sans"/>
              </a:rPr>
              <a:t>If you spend </a:t>
            </a:r>
            <a:r>
              <a:rPr b="1" lang="en-US" sz="2200" spc="-1" strike="noStrike">
                <a:solidFill>
                  <a:srgbClr val="000000"/>
                </a:solidFill>
                <a:latin typeface="Constantia"/>
                <a:ea typeface="DejaVu Sans"/>
              </a:rPr>
              <a:t>two</a:t>
            </a:r>
            <a:r>
              <a:rPr b="0" lang="en-US" sz="2200" spc="-1" strike="noStrike">
                <a:solidFill>
                  <a:srgbClr val="000000"/>
                </a:solidFill>
                <a:latin typeface="Constantia"/>
                <a:ea typeface="DejaVu Sans"/>
              </a:rPr>
              <a:t> hours a day studying English, you can go from beginner to advanced in </a:t>
            </a:r>
            <a:r>
              <a:rPr b="1" lang="en-US" sz="2200" spc="-1" strike="noStrike">
                <a:solidFill>
                  <a:srgbClr val="000000"/>
                </a:solidFill>
                <a:latin typeface="Constantia"/>
                <a:ea typeface="DejaVu Sans"/>
              </a:rPr>
              <a:t>eigh</a:t>
            </a:r>
            <a:r>
              <a:rPr b="0" lang="en-US" sz="2200" spc="-1" strike="noStrike">
                <a:solidFill>
                  <a:srgbClr val="000000"/>
                </a:solidFill>
                <a:latin typeface="Constantia"/>
                <a:ea typeface="DejaVu Sans"/>
              </a:rPr>
              <a:t>t years.</a:t>
            </a:r>
            <a:endParaRPr b="0" lang="en-US" sz="2200" spc="-1" strike="noStrike">
              <a:latin typeface="Arial"/>
            </a:endParaRPr>
          </a:p>
          <a:p>
            <a:pPr>
              <a:lnSpc>
                <a:spcPct val="100000"/>
              </a:lnSpc>
            </a:pPr>
            <a:endParaRPr b="0" lang="en-US" sz="2200" spc="-1" strike="noStrike">
              <a:latin typeface="Arial"/>
            </a:endParaRPr>
          </a:p>
          <a:p>
            <a:pPr>
              <a:lnSpc>
                <a:spcPct val="100000"/>
              </a:lnSpc>
            </a:pPr>
            <a:r>
              <a:rPr b="0" lang="en-US" sz="2200" spc="-1" strike="noStrike">
                <a:solidFill>
                  <a:srgbClr val="000000"/>
                </a:solidFill>
                <a:latin typeface="Constantia"/>
                <a:ea typeface="DejaVu Sans"/>
              </a:rPr>
              <a:t>The more you speak your native language, the more English you will </a:t>
            </a:r>
            <a:r>
              <a:rPr b="1" lang="en-US" sz="2200" spc="-1" strike="noStrike">
                <a:solidFill>
                  <a:srgbClr val="000000"/>
                </a:solidFill>
                <a:latin typeface="Constantia"/>
                <a:ea typeface="DejaVu Sans"/>
              </a:rPr>
              <a:t>loose</a:t>
            </a:r>
            <a:r>
              <a:rPr b="0" lang="en-US" sz="2200" spc="-1" strike="noStrike">
                <a:solidFill>
                  <a:srgbClr val="000000"/>
                </a:solidFill>
                <a:latin typeface="Constantia"/>
                <a:ea typeface="DejaVu Sans"/>
              </a:rPr>
              <a:t>!</a:t>
            </a:r>
            <a:endParaRPr b="0" lang="en-US" sz="2200" spc="-1" strike="noStrike">
              <a:latin typeface="Arial"/>
            </a:endParaRPr>
          </a:p>
          <a:p>
            <a:pPr>
              <a:lnSpc>
                <a:spcPct val="100000"/>
              </a:lnSpc>
            </a:pPr>
            <a:endParaRPr b="0" lang="en-US" sz="2200" spc="-1" strike="noStrike">
              <a:latin typeface="Arial"/>
            </a:endParaRPr>
          </a:p>
        </p:txBody>
      </p:sp>
    </p:spTree>
  </p:cSld>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timing>
    <p:tnLst>
      <p:par>
        <p:cTn id="23" dur="indefinite" restart="never" nodeType="tmRoot">
          <p:childTnLst>
            <p:seq>
              <p:cTn id="24" dur="indefinite"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6" name="CustomShape 1"/>
          <p:cNvSpPr/>
          <p:nvPr/>
        </p:nvSpPr>
        <p:spPr>
          <a:xfrm>
            <a:off x="457200" y="273600"/>
            <a:ext cx="8228520" cy="1144080"/>
          </a:xfrm>
          <a:prstGeom prst="rect">
            <a:avLst/>
          </a:prstGeom>
          <a:noFill/>
          <a:ln>
            <a:noFill/>
          </a:ln>
        </p:spPr>
        <p:style>
          <a:lnRef idx="0"/>
          <a:fillRef idx="0"/>
          <a:effectRef idx="0"/>
          <a:fontRef idx="minor"/>
        </p:style>
      </p:sp>
      <p:sp>
        <p:nvSpPr>
          <p:cNvPr id="237" name="CustomShape 2"/>
          <p:cNvSpPr/>
          <p:nvPr/>
        </p:nvSpPr>
        <p:spPr>
          <a:xfrm>
            <a:off x="457200" y="1604520"/>
            <a:ext cx="4015080" cy="1896120"/>
          </a:xfrm>
          <a:prstGeom prst="rect">
            <a:avLst/>
          </a:prstGeom>
          <a:noFill/>
          <a:ln>
            <a:noFill/>
          </a:ln>
        </p:spPr>
        <p:style>
          <a:lnRef idx="0"/>
          <a:fillRef idx="0"/>
          <a:effectRef idx="0"/>
          <a:fontRef idx="minor"/>
        </p:style>
      </p:sp>
      <p:sp>
        <p:nvSpPr>
          <p:cNvPr id="238" name="CustomShape 3"/>
          <p:cNvSpPr/>
          <p:nvPr/>
        </p:nvSpPr>
        <p:spPr>
          <a:xfrm>
            <a:off x="4674240" y="1604520"/>
            <a:ext cx="4015080" cy="1896120"/>
          </a:xfrm>
          <a:prstGeom prst="rect">
            <a:avLst/>
          </a:prstGeom>
          <a:noFill/>
          <a:ln>
            <a:noFill/>
          </a:ln>
        </p:spPr>
        <p:style>
          <a:lnRef idx="0"/>
          <a:fillRef idx="0"/>
          <a:effectRef idx="0"/>
          <a:fontRef idx="minor"/>
        </p:style>
      </p:sp>
      <p:sp>
        <p:nvSpPr>
          <p:cNvPr id="239" name="CustomShape 4"/>
          <p:cNvSpPr/>
          <p:nvPr/>
        </p:nvSpPr>
        <p:spPr>
          <a:xfrm>
            <a:off x="457200" y="3682080"/>
            <a:ext cx="4015080" cy="1896120"/>
          </a:xfrm>
          <a:prstGeom prst="rect">
            <a:avLst/>
          </a:prstGeom>
          <a:noFill/>
          <a:ln>
            <a:noFill/>
          </a:ln>
        </p:spPr>
        <p:style>
          <a:lnRef idx="0"/>
          <a:fillRef idx="0"/>
          <a:effectRef idx="0"/>
          <a:fontRef idx="minor"/>
        </p:style>
      </p:sp>
      <p:sp>
        <p:nvSpPr>
          <p:cNvPr id="240" name="CustomShape 5"/>
          <p:cNvSpPr/>
          <p:nvPr/>
        </p:nvSpPr>
        <p:spPr>
          <a:xfrm>
            <a:off x="4674240" y="3682080"/>
            <a:ext cx="4015080" cy="1896120"/>
          </a:xfrm>
          <a:prstGeom prst="rect">
            <a:avLst/>
          </a:prstGeom>
          <a:noFill/>
          <a:ln>
            <a:noFill/>
          </a:ln>
        </p:spPr>
        <p:style>
          <a:lnRef idx="0"/>
          <a:fillRef idx="0"/>
          <a:effectRef idx="0"/>
          <a:fontRef idx="minor"/>
        </p:style>
      </p:sp>
    </p:spTree>
  </p:cSld>
  <p:timing>
    <p:tnLst>
      <p:par>
        <p:cTn id="25" dur="indefinite" restart="never" nodeType="tmRoot">
          <p:childTnLst>
            <p:seq>
              <p:cTn id="26" dur="indefinite"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1" name="CustomShape 1"/>
          <p:cNvSpPr/>
          <p:nvPr/>
        </p:nvSpPr>
        <p:spPr>
          <a:xfrm>
            <a:off x="457200" y="273600"/>
            <a:ext cx="8228520" cy="1144080"/>
          </a:xfrm>
          <a:prstGeom prst="rect">
            <a:avLst/>
          </a:prstGeom>
          <a:noFill/>
          <a:ln>
            <a:noFill/>
          </a:ln>
        </p:spPr>
        <p:style>
          <a:lnRef idx="0"/>
          <a:fillRef idx="0"/>
          <a:effectRef idx="0"/>
          <a:fontRef idx="minor"/>
        </p:style>
      </p:sp>
      <p:sp>
        <p:nvSpPr>
          <p:cNvPr id="242" name="CustomShape 2"/>
          <p:cNvSpPr/>
          <p:nvPr/>
        </p:nvSpPr>
        <p:spPr>
          <a:xfrm>
            <a:off x="457200" y="1604520"/>
            <a:ext cx="2648880" cy="1896120"/>
          </a:xfrm>
          <a:prstGeom prst="rect">
            <a:avLst/>
          </a:prstGeom>
          <a:noFill/>
          <a:ln>
            <a:noFill/>
          </a:ln>
        </p:spPr>
        <p:style>
          <a:lnRef idx="0"/>
          <a:fillRef idx="0"/>
          <a:effectRef idx="0"/>
          <a:fontRef idx="minor"/>
        </p:style>
      </p:sp>
      <p:sp>
        <p:nvSpPr>
          <p:cNvPr id="243" name="CustomShape 3"/>
          <p:cNvSpPr/>
          <p:nvPr/>
        </p:nvSpPr>
        <p:spPr>
          <a:xfrm>
            <a:off x="3239640" y="1604520"/>
            <a:ext cx="2648880" cy="1896120"/>
          </a:xfrm>
          <a:prstGeom prst="rect">
            <a:avLst/>
          </a:prstGeom>
          <a:noFill/>
          <a:ln>
            <a:noFill/>
          </a:ln>
        </p:spPr>
        <p:style>
          <a:lnRef idx="0"/>
          <a:fillRef idx="0"/>
          <a:effectRef idx="0"/>
          <a:fontRef idx="minor"/>
        </p:style>
      </p:sp>
      <p:sp>
        <p:nvSpPr>
          <p:cNvPr id="244" name="CustomShape 4"/>
          <p:cNvSpPr/>
          <p:nvPr/>
        </p:nvSpPr>
        <p:spPr>
          <a:xfrm>
            <a:off x="6022080" y="1604520"/>
            <a:ext cx="2648880" cy="1896120"/>
          </a:xfrm>
          <a:prstGeom prst="rect">
            <a:avLst/>
          </a:prstGeom>
          <a:noFill/>
          <a:ln>
            <a:noFill/>
          </a:ln>
        </p:spPr>
        <p:style>
          <a:lnRef idx="0"/>
          <a:fillRef idx="0"/>
          <a:effectRef idx="0"/>
          <a:fontRef idx="minor"/>
        </p:style>
      </p:sp>
      <p:sp>
        <p:nvSpPr>
          <p:cNvPr id="245" name="CustomShape 5"/>
          <p:cNvSpPr/>
          <p:nvPr/>
        </p:nvSpPr>
        <p:spPr>
          <a:xfrm>
            <a:off x="457200" y="3682080"/>
            <a:ext cx="2648880" cy="1896120"/>
          </a:xfrm>
          <a:prstGeom prst="rect">
            <a:avLst/>
          </a:prstGeom>
          <a:noFill/>
          <a:ln>
            <a:noFill/>
          </a:ln>
        </p:spPr>
        <p:style>
          <a:lnRef idx="0"/>
          <a:fillRef idx="0"/>
          <a:effectRef idx="0"/>
          <a:fontRef idx="minor"/>
        </p:style>
      </p:sp>
      <p:sp>
        <p:nvSpPr>
          <p:cNvPr id="246" name="CustomShape 6"/>
          <p:cNvSpPr/>
          <p:nvPr/>
        </p:nvSpPr>
        <p:spPr>
          <a:xfrm>
            <a:off x="3239640" y="3682080"/>
            <a:ext cx="2648880" cy="1896120"/>
          </a:xfrm>
          <a:prstGeom prst="rect">
            <a:avLst/>
          </a:prstGeom>
          <a:noFill/>
          <a:ln>
            <a:noFill/>
          </a:ln>
        </p:spPr>
        <p:style>
          <a:lnRef idx="0"/>
          <a:fillRef idx="0"/>
          <a:effectRef idx="0"/>
          <a:fontRef idx="minor"/>
        </p:style>
      </p:sp>
      <p:sp>
        <p:nvSpPr>
          <p:cNvPr id="247" name="CustomShape 7"/>
          <p:cNvSpPr/>
          <p:nvPr/>
        </p:nvSpPr>
        <p:spPr>
          <a:xfrm>
            <a:off x="6022080" y="3682080"/>
            <a:ext cx="2648880" cy="1896120"/>
          </a:xfrm>
          <a:prstGeom prst="rect">
            <a:avLst/>
          </a:prstGeom>
          <a:noFill/>
          <a:ln>
            <a:noFill/>
          </a:ln>
        </p:spPr>
        <p:style>
          <a:lnRef idx="0"/>
          <a:fillRef idx="0"/>
          <a:effectRef idx="0"/>
          <a:fontRef idx="minor"/>
        </p:style>
      </p:sp>
    </p:spTree>
  </p:cSld>
  <p:timing>
    <p:tnLst>
      <p:par>
        <p:cTn id="27" dur="indefinite" restart="never" nodeType="tmRoot">
          <p:childTnLst>
            <p:seq>
              <p:cTn id="28"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0" name="CustomShape 1"/>
          <p:cNvSpPr/>
          <p:nvPr/>
        </p:nvSpPr>
        <p:spPr>
          <a:xfrm>
            <a:off x="1097280" y="2468880"/>
            <a:ext cx="6611760" cy="1184760"/>
          </a:xfrm>
          <a:prstGeom prst="rect">
            <a:avLst/>
          </a:prstGeom>
          <a:noFill/>
          <a:ln>
            <a:noFill/>
          </a:ln>
        </p:spPr>
        <p:style>
          <a:lnRef idx="0"/>
          <a:fillRef idx="0"/>
          <a:effectRef idx="0"/>
          <a:fontRef idx="minor"/>
        </p:style>
        <p:txBody>
          <a:bodyPr lIns="90000" rIns="90000" tIns="45000" bIns="45000"/>
          <a:p>
            <a:pPr>
              <a:lnSpc>
                <a:spcPct val="100000"/>
              </a:lnSpc>
            </a:pPr>
            <a:r>
              <a:rPr b="0" lang="en-US" sz="4000" spc="-1" strike="noStrike">
                <a:solidFill>
                  <a:srgbClr val="000000"/>
                </a:solidFill>
                <a:latin typeface="Constantia"/>
                <a:ea typeface="DejaVu Sans"/>
              </a:rPr>
              <a:t>Immerse yourself in English. Swim in it!</a:t>
            </a:r>
            <a:endParaRPr b="0" lang="en-US" sz="4000" spc="-1" strike="noStrike">
              <a:latin typeface="Arial"/>
            </a:endParaRPr>
          </a:p>
        </p:txBody>
      </p:sp>
    </p:spTree>
  </p:cSld>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1" name="CustomShape 1"/>
          <p:cNvSpPr/>
          <p:nvPr/>
        </p:nvSpPr>
        <p:spPr>
          <a:xfrm>
            <a:off x="457200" y="704160"/>
            <a:ext cx="8227800" cy="1141200"/>
          </a:xfrm>
          <a:prstGeom prst="rect">
            <a:avLst/>
          </a:prstGeom>
          <a:noFill/>
          <a:ln>
            <a:noFill/>
          </a:ln>
        </p:spPr>
        <p:style>
          <a:lnRef idx="0"/>
          <a:fillRef idx="0"/>
          <a:effectRef idx="0"/>
          <a:fontRef idx="minor"/>
        </p:style>
        <p:txBody>
          <a:bodyPr lIns="0" rIns="0" tIns="45000" bIns="0" anchor="b"/>
          <a:p>
            <a:pPr>
              <a:lnSpc>
                <a:spcPct val="100000"/>
              </a:lnSpc>
            </a:pPr>
            <a:r>
              <a:rPr b="0" lang="en-US" sz="5000" spc="-1" strike="noStrike">
                <a:solidFill>
                  <a:srgbClr val="04617b"/>
                </a:solidFill>
                <a:latin typeface="Calibri"/>
                <a:ea typeface="DejaVu Sans"/>
              </a:rPr>
              <a:t>The first step is……</a:t>
            </a:r>
            <a:r>
              <a:rPr b="0" lang="en-US" sz="5000" spc="-1" strike="noStrike">
                <a:solidFill>
                  <a:srgbClr val="04617b"/>
                </a:solidFill>
                <a:latin typeface="Calibri"/>
                <a:ea typeface="DejaVu Sans"/>
              </a:rPr>
              <a:t>	</a:t>
            </a:r>
            <a:endParaRPr b="0" lang="en-US" sz="5000" spc="-1" strike="noStrike">
              <a:latin typeface="Arial"/>
            </a:endParaRPr>
          </a:p>
        </p:txBody>
      </p:sp>
      <p:sp>
        <p:nvSpPr>
          <p:cNvPr id="222" name="CustomShape 2"/>
          <p:cNvSpPr/>
          <p:nvPr/>
        </p:nvSpPr>
        <p:spPr>
          <a:xfrm>
            <a:off x="360360" y="1951200"/>
            <a:ext cx="8227800" cy="4387320"/>
          </a:xfrm>
          <a:prstGeom prst="rect">
            <a:avLst/>
          </a:prstGeom>
          <a:noFill/>
          <a:ln>
            <a:noFill/>
          </a:ln>
        </p:spPr>
        <p:style>
          <a:lnRef idx="0"/>
          <a:fillRef idx="0"/>
          <a:effectRef idx="0"/>
          <a:fontRef idx="minor"/>
        </p:style>
        <p:txBody>
          <a:bodyPr lIns="90000" rIns="90000" tIns="45000" bIns="45000"/>
          <a:p>
            <a:pPr marL="274320" indent="-272520">
              <a:lnSpc>
                <a:spcPct val="100000"/>
              </a:lnSpc>
              <a:spcBef>
                <a:spcPts val="519"/>
              </a:spcBef>
              <a:buClr>
                <a:srgbClr val="0bd0d9"/>
              </a:buClr>
              <a:buSzPct val="95000"/>
              <a:buFont typeface="Wingdings 2" charset="2"/>
              <a:buChar char=""/>
            </a:pPr>
            <a:r>
              <a:rPr b="0" lang="en-US" sz="2600" spc="-1" strike="noStrike">
                <a:solidFill>
                  <a:srgbClr val="000000"/>
                </a:solidFill>
                <a:latin typeface="Constantia"/>
                <a:ea typeface="DejaVu Sans"/>
              </a:rPr>
              <a:t>Listening!</a:t>
            </a:r>
            <a:endParaRPr b="0" lang="en-US" sz="2600" spc="-1" strike="noStrike">
              <a:latin typeface="Arial"/>
            </a:endParaRPr>
          </a:p>
          <a:p>
            <a:pPr lvl="1" marL="640080" indent="-245160">
              <a:lnSpc>
                <a:spcPct val="100000"/>
              </a:lnSpc>
              <a:spcBef>
                <a:spcPts val="479"/>
              </a:spcBef>
              <a:buClr>
                <a:srgbClr val="0f6fc6"/>
              </a:buClr>
              <a:buSzPct val="85000"/>
              <a:buFont typeface="Wingdings 2" charset="2"/>
              <a:buChar char=""/>
            </a:pPr>
            <a:r>
              <a:rPr b="0" lang="en-US" sz="2400" spc="-1" strike="noStrike">
                <a:solidFill>
                  <a:srgbClr val="000000"/>
                </a:solidFill>
                <a:latin typeface="Constantia"/>
                <a:ea typeface="DejaVu Sans"/>
              </a:rPr>
              <a:t>Just listen</a:t>
            </a:r>
            <a:endParaRPr b="0" lang="en-US" sz="2400" spc="-1" strike="noStrike">
              <a:latin typeface="Arial"/>
            </a:endParaRPr>
          </a:p>
          <a:p>
            <a:pPr lvl="1" marL="640080" indent="-245160">
              <a:lnSpc>
                <a:spcPct val="100000"/>
              </a:lnSpc>
              <a:spcBef>
                <a:spcPts val="479"/>
              </a:spcBef>
              <a:buClr>
                <a:srgbClr val="0f6fc6"/>
              </a:buClr>
              <a:buSzPct val="85000"/>
              <a:buFont typeface="Wingdings 2" charset="2"/>
              <a:buChar char=""/>
            </a:pPr>
            <a:r>
              <a:rPr b="0" lang="en-US" sz="2400" spc="-1" strike="noStrike">
                <a:solidFill>
                  <a:srgbClr val="000000"/>
                </a:solidFill>
                <a:latin typeface="Constantia"/>
                <a:ea typeface="DejaVu Sans"/>
              </a:rPr>
              <a:t>Listen to news, a podcast online, or you tube </a:t>
            </a:r>
            <a:endParaRPr b="0" lang="en-US" sz="2400" spc="-1" strike="noStrike">
              <a:latin typeface="Arial"/>
            </a:endParaRPr>
          </a:p>
          <a:p>
            <a:pPr lvl="1" marL="640080" indent="-245160">
              <a:lnSpc>
                <a:spcPct val="100000"/>
              </a:lnSpc>
              <a:spcBef>
                <a:spcPts val="479"/>
              </a:spcBef>
              <a:buClr>
                <a:srgbClr val="0f6fc6"/>
              </a:buClr>
              <a:buSzPct val="85000"/>
              <a:buFont typeface="Wingdings 2" charset="2"/>
              <a:buChar char=""/>
            </a:pPr>
            <a:r>
              <a:rPr b="0" lang="en-US" sz="2400" spc="-1" strike="noStrike">
                <a:solidFill>
                  <a:srgbClr val="000000"/>
                </a:solidFill>
                <a:latin typeface="Constantia"/>
                <a:ea typeface="DejaVu Sans"/>
              </a:rPr>
              <a:t>Listen to the TV</a:t>
            </a:r>
            <a:endParaRPr b="0" lang="en-US" sz="2400" spc="-1" strike="noStrike">
              <a:latin typeface="Arial"/>
            </a:endParaRPr>
          </a:p>
          <a:p>
            <a:pPr lvl="1" marL="640080" indent="-245160">
              <a:lnSpc>
                <a:spcPct val="100000"/>
              </a:lnSpc>
              <a:spcBef>
                <a:spcPts val="479"/>
              </a:spcBef>
              <a:buClr>
                <a:srgbClr val="0f6fc6"/>
              </a:buClr>
              <a:buSzPct val="85000"/>
              <a:buFont typeface="Wingdings 2" charset="2"/>
              <a:buChar char=""/>
            </a:pPr>
            <a:r>
              <a:rPr b="0" lang="en-US" sz="2400" spc="-1" strike="noStrike">
                <a:solidFill>
                  <a:srgbClr val="000000"/>
                </a:solidFill>
                <a:latin typeface="Constantia"/>
                <a:ea typeface="DejaVu Sans"/>
              </a:rPr>
              <a:t>Listen to the Radio. Music is a great way to learn!</a:t>
            </a:r>
            <a:endParaRPr b="0" lang="en-US" sz="2400" spc="-1" strike="noStrike">
              <a:latin typeface="Arial"/>
            </a:endParaRPr>
          </a:p>
          <a:p>
            <a:pPr lvl="1" marL="640080" indent="-245160">
              <a:lnSpc>
                <a:spcPct val="100000"/>
              </a:lnSpc>
              <a:spcBef>
                <a:spcPts val="479"/>
              </a:spcBef>
              <a:buClr>
                <a:srgbClr val="0f6fc6"/>
              </a:buClr>
              <a:buSzPct val="85000"/>
              <a:buFont typeface="Wingdings 2" charset="2"/>
              <a:buChar char=""/>
            </a:pPr>
            <a:r>
              <a:rPr b="0" lang="en-US" sz="2400" spc="-1" strike="noStrike">
                <a:solidFill>
                  <a:srgbClr val="000000"/>
                </a:solidFill>
                <a:latin typeface="Constantia"/>
                <a:ea typeface="DejaVu Sans"/>
              </a:rPr>
              <a:t>Listen, listen, and listen</a:t>
            </a:r>
            <a:endParaRPr b="0" lang="en-US" sz="2400" spc="-1" strike="noStrike">
              <a:latin typeface="Arial"/>
            </a:endParaRPr>
          </a:p>
          <a:p>
            <a:pPr>
              <a:lnSpc>
                <a:spcPct val="100000"/>
              </a:lnSpc>
              <a:spcBef>
                <a:spcPts val="479"/>
              </a:spcBef>
            </a:pPr>
            <a:r>
              <a:rPr b="0" lang="en-US" sz="3200" spc="-1" strike="noStrike">
                <a:solidFill>
                  <a:srgbClr val="000000"/>
                </a:solidFill>
                <a:latin typeface="Arial"/>
                <a:ea typeface="DejaVu Sans"/>
              </a:rPr>
              <a:t>It’s important to train your ears to hear the language. You might not understand much at the beginning. You can’t  understand if you don’t let your ears hear the language.</a:t>
            </a:r>
            <a:r>
              <a:rPr b="0" lang="en-US" sz="3600" spc="-1" strike="noStrike">
                <a:solidFill>
                  <a:srgbClr val="000000"/>
                </a:solidFill>
                <a:latin typeface="Arial"/>
                <a:ea typeface="DejaVu Sans"/>
              </a:rPr>
              <a:t> </a:t>
            </a:r>
            <a:endParaRPr b="0" lang="en-US" sz="3600" spc="-1" strike="noStrike">
              <a:latin typeface="Arial"/>
            </a:endParaRPr>
          </a:p>
          <a:p>
            <a:pPr>
              <a:lnSpc>
                <a:spcPct val="100000"/>
              </a:lnSpc>
            </a:pPr>
            <a:r>
              <a:rPr b="0" lang="en-US" sz="2800" spc="-1" strike="noStrike">
                <a:solidFill>
                  <a:srgbClr val="000000"/>
                </a:solidFill>
                <a:latin typeface="Constantia"/>
                <a:ea typeface="DejaVu Sans"/>
              </a:rPr>
              <a:t>     </a:t>
            </a:r>
            <a:endParaRPr b="0" lang="en-US" sz="2800" spc="-1" strike="noStrike">
              <a:latin typeface="Arial"/>
            </a:endParaRPr>
          </a:p>
          <a:p>
            <a:pPr lvl="1" marL="640080" indent="-245160">
              <a:lnSpc>
                <a:spcPct val="100000"/>
              </a:lnSpc>
              <a:spcBef>
                <a:spcPts val="479"/>
              </a:spcBef>
              <a:buClr>
                <a:srgbClr val="0f6fc6"/>
              </a:buClr>
              <a:buSzPct val="85000"/>
              <a:buFont typeface="Wingdings 2" charset="2"/>
              <a:buChar char=""/>
            </a:pPr>
            <a:r>
              <a:rPr b="0" lang="en-US" sz="2400" spc="-1" strike="noStrike">
                <a:solidFill>
                  <a:srgbClr val="000000"/>
                </a:solidFill>
                <a:latin typeface="Constantia"/>
                <a:ea typeface="DejaVu Sans"/>
              </a:rPr>
              <a:t> </a:t>
            </a:r>
            <a:endParaRPr b="0" lang="en-US" sz="2400" spc="-1" strike="noStrike">
              <a:latin typeface="Arial"/>
            </a:endParaRPr>
          </a:p>
        </p:txBody>
      </p:sp>
    </p:spTree>
  </p:cSld>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3" name="CustomShape 1"/>
          <p:cNvSpPr/>
          <p:nvPr/>
        </p:nvSpPr>
        <p:spPr>
          <a:xfrm>
            <a:off x="457200" y="704160"/>
            <a:ext cx="8227800" cy="1141200"/>
          </a:xfrm>
          <a:prstGeom prst="rect">
            <a:avLst/>
          </a:prstGeom>
          <a:noFill/>
          <a:ln>
            <a:noFill/>
          </a:ln>
        </p:spPr>
        <p:style>
          <a:lnRef idx="0"/>
          <a:fillRef idx="0"/>
          <a:effectRef idx="0"/>
          <a:fontRef idx="minor"/>
        </p:style>
        <p:txBody>
          <a:bodyPr lIns="0" rIns="0" tIns="45000" bIns="0" anchor="b"/>
          <a:p>
            <a:pPr>
              <a:lnSpc>
                <a:spcPct val="100000"/>
              </a:lnSpc>
            </a:pPr>
            <a:r>
              <a:rPr b="0" lang="en-US" sz="5000" spc="-1" strike="noStrike">
                <a:solidFill>
                  <a:srgbClr val="04617b"/>
                </a:solidFill>
                <a:latin typeface="Calibri"/>
                <a:ea typeface="DejaVu Sans"/>
              </a:rPr>
              <a:t>The second step is….. </a:t>
            </a:r>
            <a:r>
              <a:rPr b="0" lang="en-US" sz="5000" spc="-1" strike="noStrike">
                <a:solidFill>
                  <a:srgbClr val="04617b"/>
                </a:solidFill>
                <a:latin typeface="Calibri"/>
                <a:ea typeface="DejaVu Sans"/>
              </a:rPr>
              <a:t>	</a:t>
            </a:r>
            <a:endParaRPr b="0" lang="en-US" sz="5000" spc="-1" strike="noStrike">
              <a:latin typeface="Arial"/>
            </a:endParaRPr>
          </a:p>
        </p:txBody>
      </p:sp>
      <p:sp>
        <p:nvSpPr>
          <p:cNvPr id="224" name="CustomShape 2"/>
          <p:cNvSpPr/>
          <p:nvPr/>
        </p:nvSpPr>
        <p:spPr>
          <a:xfrm>
            <a:off x="457200" y="1935360"/>
            <a:ext cx="8227800" cy="4387320"/>
          </a:xfrm>
          <a:prstGeom prst="rect">
            <a:avLst/>
          </a:prstGeom>
          <a:noFill/>
          <a:ln>
            <a:noFill/>
          </a:ln>
        </p:spPr>
        <p:style>
          <a:lnRef idx="0"/>
          <a:fillRef idx="0"/>
          <a:effectRef idx="0"/>
          <a:fontRef idx="minor"/>
        </p:style>
        <p:txBody>
          <a:bodyPr lIns="90000" rIns="90000" tIns="45000" bIns="45000"/>
          <a:p>
            <a:pPr marL="274320" indent="-272520">
              <a:lnSpc>
                <a:spcPct val="100000"/>
              </a:lnSpc>
              <a:spcBef>
                <a:spcPts val="519"/>
              </a:spcBef>
              <a:buClr>
                <a:srgbClr val="0bd0d9"/>
              </a:buClr>
              <a:buSzPct val="95000"/>
              <a:buFont typeface="Wingdings 2" charset="2"/>
              <a:buChar char=""/>
            </a:pPr>
            <a:r>
              <a:rPr b="0" lang="en-US" sz="2600" spc="-1" strike="noStrike">
                <a:solidFill>
                  <a:srgbClr val="000000"/>
                </a:solidFill>
                <a:latin typeface="Constantia"/>
                <a:ea typeface="DejaVu Sans"/>
              </a:rPr>
              <a:t>To speak</a:t>
            </a:r>
            <a:endParaRPr b="0" lang="en-US" sz="2600" spc="-1" strike="noStrike">
              <a:latin typeface="Arial"/>
            </a:endParaRPr>
          </a:p>
          <a:p>
            <a:pPr marL="274320" indent="-272520">
              <a:lnSpc>
                <a:spcPct val="100000"/>
              </a:lnSpc>
              <a:spcBef>
                <a:spcPts val="519"/>
              </a:spcBef>
              <a:buClr>
                <a:srgbClr val="0bd0d9"/>
              </a:buClr>
              <a:buSzPct val="95000"/>
              <a:buFont typeface="Wingdings 2" charset="2"/>
              <a:buChar char=""/>
            </a:pPr>
            <a:r>
              <a:rPr b="0" lang="en-US" sz="2600" spc="-1" strike="noStrike">
                <a:solidFill>
                  <a:srgbClr val="000000"/>
                </a:solidFill>
                <a:latin typeface="Constantia"/>
                <a:ea typeface="DejaVu Sans"/>
              </a:rPr>
              <a:t>Speak, speak, speak, as much as you can</a:t>
            </a:r>
            <a:endParaRPr b="0" lang="en-US" sz="2600" spc="-1" strike="noStrike">
              <a:latin typeface="Arial"/>
            </a:endParaRPr>
          </a:p>
          <a:p>
            <a:pPr marL="274320" indent="-272520">
              <a:lnSpc>
                <a:spcPct val="100000"/>
              </a:lnSpc>
              <a:spcBef>
                <a:spcPts val="519"/>
              </a:spcBef>
              <a:buClr>
                <a:srgbClr val="0bd0d9"/>
              </a:buClr>
              <a:buSzPct val="95000"/>
              <a:buFont typeface="Wingdings 2" charset="2"/>
              <a:buChar char=""/>
            </a:pPr>
            <a:r>
              <a:rPr b="0" lang="en-US" sz="2600" spc="-1" strike="noStrike">
                <a:solidFill>
                  <a:srgbClr val="000000"/>
                </a:solidFill>
                <a:latin typeface="Constantia"/>
                <a:ea typeface="DejaVu Sans"/>
              </a:rPr>
              <a:t>Listen, then repeat, mimic</a:t>
            </a:r>
            <a:endParaRPr b="0" lang="en-US" sz="2600" spc="-1" strike="noStrike">
              <a:latin typeface="Arial"/>
            </a:endParaRPr>
          </a:p>
          <a:p>
            <a:pPr marL="274320" indent="-272520">
              <a:lnSpc>
                <a:spcPct val="100000"/>
              </a:lnSpc>
              <a:spcBef>
                <a:spcPts val="519"/>
              </a:spcBef>
              <a:buClr>
                <a:srgbClr val="0bd0d9"/>
              </a:buClr>
              <a:buSzPct val="95000"/>
              <a:buFont typeface="Wingdings 2" charset="2"/>
              <a:buChar char=""/>
            </a:pPr>
            <a:r>
              <a:rPr b="0" lang="en-US" sz="2600" spc="-1" strike="noStrike">
                <a:solidFill>
                  <a:srgbClr val="000000"/>
                </a:solidFill>
                <a:latin typeface="Constantia"/>
                <a:ea typeface="DejaVu Sans"/>
              </a:rPr>
              <a:t>The more you use it, the more you learn it</a:t>
            </a:r>
            <a:endParaRPr b="0" lang="en-US" sz="2600" spc="-1" strike="noStrike">
              <a:latin typeface="Arial"/>
            </a:endParaRPr>
          </a:p>
          <a:p>
            <a:pPr marL="274320" indent="-272520">
              <a:lnSpc>
                <a:spcPct val="100000"/>
              </a:lnSpc>
              <a:spcBef>
                <a:spcPts val="519"/>
              </a:spcBef>
              <a:buClr>
                <a:srgbClr val="0bd0d9"/>
              </a:buClr>
              <a:buSzPct val="95000"/>
              <a:buFont typeface="Wingdings 2" charset="2"/>
              <a:buChar char=""/>
            </a:pPr>
            <a:r>
              <a:rPr b="0" lang="en-US" sz="2600" spc="-1" strike="noStrike">
                <a:solidFill>
                  <a:srgbClr val="000000"/>
                </a:solidFill>
                <a:latin typeface="Constantia"/>
                <a:ea typeface="DejaVu Sans"/>
              </a:rPr>
              <a:t>Go to a shop and talk</a:t>
            </a:r>
            <a:endParaRPr b="0" lang="en-US" sz="2600" spc="-1" strike="noStrike">
              <a:latin typeface="Arial"/>
            </a:endParaRPr>
          </a:p>
          <a:p>
            <a:pPr marL="274320" indent="-272520">
              <a:lnSpc>
                <a:spcPct val="100000"/>
              </a:lnSpc>
              <a:spcBef>
                <a:spcPts val="519"/>
              </a:spcBef>
              <a:buClr>
                <a:srgbClr val="0bd0d9"/>
              </a:buClr>
              <a:buSzPct val="95000"/>
              <a:buFont typeface="Wingdings 2" charset="2"/>
              <a:buChar char=""/>
            </a:pPr>
            <a:r>
              <a:rPr b="0" lang="en-US" sz="2600" spc="-1" strike="noStrike">
                <a:solidFill>
                  <a:srgbClr val="000000"/>
                </a:solidFill>
                <a:latin typeface="Constantia"/>
                <a:ea typeface="DejaVu Sans"/>
              </a:rPr>
              <a:t>Volunteer at a library or some other place</a:t>
            </a:r>
            <a:endParaRPr b="0" lang="en-US" sz="2600" spc="-1" strike="noStrike">
              <a:latin typeface="Arial"/>
            </a:endParaRPr>
          </a:p>
          <a:p>
            <a:pPr>
              <a:lnSpc>
                <a:spcPct val="100000"/>
              </a:lnSpc>
              <a:spcBef>
                <a:spcPts val="519"/>
              </a:spcBef>
            </a:pPr>
            <a:r>
              <a:rPr b="0" lang="en-US" sz="2600" spc="-1" strike="noStrike">
                <a:solidFill>
                  <a:srgbClr val="000000"/>
                </a:solidFill>
                <a:latin typeface="Constantia"/>
                <a:ea typeface="DejaVu Sans"/>
              </a:rPr>
              <a:t>Practice is key. You have to use what you learn so you don’t forget it. Practice will help you improve. </a:t>
            </a:r>
            <a:endParaRPr b="0" lang="en-US" sz="2600" spc="-1" strike="noStrike">
              <a:latin typeface="Arial"/>
            </a:endParaRPr>
          </a:p>
        </p:txBody>
      </p:sp>
    </p:spTree>
  </p:cSld>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5" name="CustomShape 1"/>
          <p:cNvSpPr/>
          <p:nvPr/>
        </p:nvSpPr>
        <p:spPr>
          <a:xfrm>
            <a:off x="457200" y="704160"/>
            <a:ext cx="8227800" cy="1141200"/>
          </a:xfrm>
          <a:prstGeom prst="rect">
            <a:avLst/>
          </a:prstGeom>
          <a:noFill/>
          <a:ln>
            <a:noFill/>
          </a:ln>
        </p:spPr>
        <p:style>
          <a:lnRef idx="0"/>
          <a:fillRef idx="0"/>
          <a:effectRef idx="0"/>
          <a:fontRef idx="minor"/>
        </p:style>
      </p:sp>
      <p:sp>
        <p:nvSpPr>
          <p:cNvPr id="226" name="CustomShape 2"/>
          <p:cNvSpPr/>
          <p:nvPr/>
        </p:nvSpPr>
        <p:spPr>
          <a:xfrm>
            <a:off x="365760" y="1097280"/>
            <a:ext cx="8319240" cy="4753440"/>
          </a:xfrm>
          <a:prstGeom prst="rect">
            <a:avLst/>
          </a:prstGeom>
          <a:noFill/>
          <a:ln>
            <a:noFill/>
          </a:ln>
        </p:spPr>
        <p:style>
          <a:lnRef idx="0"/>
          <a:fillRef idx="0"/>
          <a:effectRef idx="0"/>
          <a:fontRef idx="minor"/>
        </p:style>
        <p:txBody>
          <a:bodyPr lIns="90000" rIns="90000" tIns="45000" bIns="45000"/>
          <a:p>
            <a:pPr>
              <a:lnSpc>
                <a:spcPct val="100000"/>
              </a:lnSpc>
            </a:pPr>
            <a:endParaRPr b="0" lang="en-US" sz="1800" spc="-1" strike="noStrike">
              <a:latin typeface="Arial"/>
            </a:endParaRPr>
          </a:p>
          <a:p>
            <a:pPr>
              <a:lnSpc>
                <a:spcPct val="100000"/>
              </a:lnSpc>
            </a:pPr>
            <a:endParaRPr b="0" lang="en-US" sz="1800" spc="-1" strike="noStrike">
              <a:latin typeface="Arial"/>
            </a:endParaRPr>
          </a:p>
          <a:p>
            <a:pPr>
              <a:lnSpc>
                <a:spcPct val="100000"/>
              </a:lnSpc>
            </a:pPr>
            <a:endParaRPr b="0" lang="en-US" sz="1800" spc="-1" strike="noStrike">
              <a:latin typeface="Arial"/>
            </a:endParaRPr>
          </a:p>
          <a:p>
            <a:pPr>
              <a:lnSpc>
                <a:spcPct val="100000"/>
              </a:lnSpc>
            </a:pPr>
            <a:endParaRPr b="0" lang="en-US" sz="1800" spc="-1" strike="noStrike">
              <a:latin typeface="Arial"/>
            </a:endParaRPr>
          </a:p>
          <a:p>
            <a:pPr>
              <a:lnSpc>
                <a:spcPct val="100000"/>
              </a:lnSpc>
            </a:pPr>
            <a:r>
              <a:rPr b="0" lang="en-US" sz="2800" spc="-1" strike="noStrike">
                <a:solidFill>
                  <a:srgbClr val="000000"/>
                </a:solidFill>
                <a:latin typeface="Arial"/>
                <a:ea typeface="DejaVu Sans"/>
              </a:rPr>
              <a:t>Don’t be afraid to talk to yourself in the language you’re learning. One good way is to record yourself talking (use your phone or whatever you have) and they play it back. Write down what you say word for word. Look at your words and find your habitual errors. </a:t>
            </a:r>
            <a:endParaRPr b="0" lang="en-US" sz="2800" spc="-1" strike="noStrike">
              <a:latin typeface="Arial"/>
            </a:endParaRPr>
          </a:p>
          <a:p>
            <a:pPr>
              <a:lnSpc>
                <a:spcPct val="100000"/>
              </a:lnSpc>
            </a:pPr>
            <a:endParaRPr b="0" lang="en-US" sz="2800" spc="-1" strike="noStrike">
              <a:latin typeface="Arial"/>
            </a:endParaRPr>
          </a:p>
          <a:p>
            <a:pPr>
              <a:lnSpc>
                <a:spcPct val="100000"/>
              </a:lnSpc>
            </a:pPr>
            <a:r>
              <a:rPr b="0" lang="en-US" sz="2800" spc="-1" strike="noStrike">
                <a:solidFill>
                  <a:srgbClr val="000000"/>
                </a:solidFill>
                <a:latin typeface="Arial"/>
                <a:ea typeface="DejaVu Sans"/>
              </a:rPr>
              <a:t>Find practice websites (there are a ton) italki.com, duolingo, and tie.uic.edu</a:t>
            </a:r>
            <a:endParaRPr b="0" lang="en-US" sz="2800" spc="-1" strike="noStrike">
              <a:latin typeface="Arial"/>
            </a:endParaRPr>
          </a:p>
          <a:p>
            <a:pPr>
              <a:lnSpc>
                <a:spcPct val="100000"/>
              </a:lnSpc>
            </a:pPr>
            <a:endParaRPr b="0" lang="en-US" sz="2800" spc="-1" strike="noStrike">
              <a:latin typeface="Arial"/>
            </a:endParaRPr>
          </a:p>
          <a:p>
            <a:pPr>
              <a:lnSpc>
                <a:spcPct val="100000"/>
              </a:lnSpc>
            </a:pPr>
            <a:endParaRPr b="0" lang="en-US" sz="2800" spc="-1" strike="noStrike">
              <a:latin typeface="Arial"/>
            </a:endParaRPr>
          </a:p>
          <a:p>
            <a:pPr>
              <a:lnSpc>
                <a:spcPct val="100000"/>
              </a:lnSpc>
            </a:pPr>
            <a:endParaRPr b="0" lang="en-US" sz="2800" spc="-1" strike="noStrike">
              <a:latin typeface="Arial"/>
            </a:endParaRPr>
          </a:p>
          <a:p>
            <a:pPr>
              <a:lnSpc>
                <a:spcPct val="100000"/>
              </a:lnSpc>
            </a:pPr>
            <a:endParaRPr b="0" lang="en-US" sz="2800" spc="-1" strike="noStrike">
              <a:latin typeface="Arial"/>
            </a:endParaRPr>
          </a:p>
        </p:txBody>
      </p:sp>
    </p:spTree>
  </p:cSld>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7" name="CustomShape 1"/>
          <p:cNvSpPr/>
          <p:nvPr/>
        </p:nvSpPr>
        <p:spPr>
          <a:xfrm>
            <a:off x="457200" y="704160"/>
            <a:ext cx="8227800" cy="1141200"/>
          </a:xfrm>
          <a:prstGeom prst="rect">
            <a:avLst/>
          </a:prstGeom>
          <a:noFill/>
          <a:ln>
            <a:noFill/>
          </a:ln>
        </p:spPr>
        <p:style>
          <a:lnRef idx="0"/>
          <a:fillRef idx="0"/>
          <a:effectRef idx="0"/>
          <a:fontRef idx="minor"/>
        </p:style>
        <p:txBody>
          <a:bodyPr lIns="0" rIns="0" tIns="45000" bIns="0" anchor="b">
            <a:normAutofit/>
          </a:bodyPr>
          <a:p>
            <a:pPr>
              <a:lnSpc>
                <a:spcPct val="100000"/>
              </a:lnSpc>
            </a:pPr>
            <a:r>
              <a:rPr b="0" lang="en-US" sz="5000" spc="-1" strike="noStrike">
                <a:solidFill>
                  <a:srgbClr val="04617b"/>
                </a:solidFill>
                <a:latin typeface="Calibri"/>
                <a:ea typeface="DejaVu Sans"/>
              </a:rPr>
              <a:t>The third step is….. </a:t>
            </a:r>
            <a:endParaRPr b="0" lang="en-US" sz="5000" spc="-1" strike="noStrike">
              <a:latin typeface="Arial"/>
            </a:endParaRPr>
          </a:p>
        </p:txBody>
      </p:sp>
      <p:sp>
        <p:nvSpPr>
          <p:cNvPr id="228" name="CustomShape 2"/>
          <p:cNvSpPr/>
          <p:nvPr/>
        </p:nvSpPr>
        <p:spPr>
          <a:xfrm>
            <a:off x="457200" y="1935360"/>
            <a:ext cx="8227800" cy="4387320"/>
          </a:xfrm>
          <a:prstGeom prst="rect">
            <a:avLst/>
          </a:prstGeom>
          <a:noFill/>
          <a:ln>
            <a:noFill/>
          </a:ln>
        </p:spPr>
        <p:style>
          <a:lnRef idx="0"/>
          <a:fillRef idx="0"/>
          <a:effectRef idx="0"/>
          <a:fontRef idx="minor"/>
        </p:style>
        <p:txBody>
          <a:bodyPr lIns="90000" rIns="90000" tIns="45000" bIns="45000"/>
          <a:p>
            <a:pPr marL="274320" indent="-272520">
              <a:lnSpc>
                <a:spcPct val="100000"/>
              </a:lnSpc>
              <a:spcBef>
                <a:spcPts val="519"/>
              </a:spcBef>
              <a:buClr>
                <a:srgbClr val="0bd0d9"/>
              </a:buClr>
              <a:buSzPct val="95000"/>
              <a:buFont typeface="Wingdings 2" charset="2"/>
              <a:buChar char=""/>
            </a:pPr>
            <a:r>
              <a:rPr b="0" lang="en-US" sz="2600" spc="-1" strike="noStrike">
                <a:solidFill>
                  <a:srgbClr val="000000"/>
                </a:solidFill>
                <a:latin typeface="Constantia"/>
                <a:ea typeface="DejaVu Sans"/>
              </a:rPr>
              <a:t>To read</a:t>
            </a:r>
            <a:endParaRPr b="0" lang="en-US" sz="2600" spc="-1" strike="noStrike">
              <a:latin typeface="Arial"/>
            </a:endParaRPr>
          </a:p>
          <a:p>
            <a:pPr marL="274320" indent="-272520">
              <a:lnSpc>
                <a:spcPct val="100000"/>
              </a:lnSpc>
              <a:spcBef>
                <a:spcPts val="519"/>
              </a:spcBef>
              <a:buClr>
                <a:srgbClr val="0bd0d9"/>
              </a:buClr>
              <a:buSzPct val="95000"/>
              <a:buFont typeface="Wingdings 2" charset="2"/>
              <a:buChar char=""/>
            </a:pPr>
            <a:r>
              <a:rPr b="0" lang="en-US" sz="2600" spc="-1" strike="noStrike">
                <a:solidFill>
                  <a:srgbClr val="000000"/>
                </a:solidFill>
                <a:latin typeface="Constantia"/>
                <a:ea typeface="DejaVu Sans"/>
              </a:rPr>
              <a:t>The more you read, the more you learn to speak, understand and write in English</a:t>
            </a:r>
            <a:endParaRPr b="0" lang="en-US" sz="2600" spc="-1" strike="noStrike">
              <a:latin typeface="Arial"/>
            </a:endParaRPr>
          </a:p>
          <a:p>
            <a:pPr marL="274320" indent="-272520">
              <a:lnSpc>
                <a:spcPct val="100000"/>
              </a:lnSpc>
              <a:spcBef>
                <a:spcPts val="519"/>
              </a:spcBef>
              <a:buClr>
                <a:srgbClr val="0bd0d9"/>
              </a:buClr>
              <a:buSzPct val="95000"/>
              <a:buFont typeface="Wingdings 2" charset="2"/>
              <a:buChar char=""/>
            </a:pPr>
            <a:r>
              <a:rPr b="0" lang="en-US" sz="2600" spc="-1" strike="noStrike">
                <a:solidFill>
                  <a:srgbClr val="000000"/>
                </a:solidFill>
                <a:latin typeface="Constantia"/>
                <a:ea typeface="DejaVu Sans"/>
              </a:rPr>
              <a:t>Read, read, read!</a:t>
            </a:r>
            <a:endParaRPr b="0" lang="en-US" sz="2600" spc="-1" strike="noStrike">
              <a:latin typeface="Arial"/>
            </a:endParaRPr>
          </a:p>
          <a:p>
            <a:pPr marL="274320" indent="-272520">
              <a:lnSpc>
                <a:spcPct val="100000"/>
              </a:lnSpc>
              <a:spcBef>
                <a:spcPts val="519"/>
              </a:spcBef>
              <a:buClr>
                <a:srgbClr val="0bd0d9"/>
              </a:buClr>
              <a:buSzPct val="95000"/>
              <a:buFont typeface="Wingdings 2" charset="2"/>
              <a:buChar char=""/>
            </a:pPr>
            <a:r>
              <a:rPr b="0" lang="en-US" sz="2600" spc="-1" strike="noStrike">
                <a:solidFill>
                  <a:srgbClr val="000000"/>
                </a:solidFill>
                <a:latin typeface="Constantia"/>
                <a:ea typeface="DejaVu Sans"/>
              </a:rPr>
              <a:t>Reading in a great way to practice grammar, vocabulary, and spelling</a:t>
            </a:r>
            <a:endParaRPr b="0" lang="en-US" sz="2600" spc="-1" strike="noStrike">
              <a:latin typeface="Arial"/>
            </a:endParaRPr>
          </a:p>
          <a:p>
            <a:pPr marL="274320" indent="-272520">
              <a:lnSpc>
                <a:spcPct val="100000"/>
              </a:lnSpc>
              <a:spcBef>
                <a:spcPts val="519"/>
              </a:spcBef>
              <a:buClr>
                <a:srgbClr val="0bd0d9"/>
              </a:buClr>
              <a:buSzPct val="95000"/>
              <a:buFont typeface="Wingdings 2" charset="2"/>
              <a:buChar char=""/>
            </a:pPr>
            <a:r>
              <a:rPr b="0" lang="en-US" sz="2600" spc="-1" strike="noStrike">
                <a:solidFill>
                  <a:srgbClr val="000000"/>
                </a:solidFill>
                <a:latin typeface="Constantia"/>
                <a:ea typeface="DejaVu Sans"/>
              </a:rPr>
              <a:t>Find a magazine/book that you like and get excited about what you are reading</a:t>
            </a:r>
            <a:endParaRPr b="0" lang="en-US" sz="2600" spc="-1" strike="noStrike">
              <a:latin typeface="Arial"/>
            </a:endParaRPr>
          </a:p>
          <a:p>
            <a:pPr marL="274320" indent="-272520">
              <a:lnSpc>
                <a:spcPct val="100000"/>
              </a:lnSpc>
              <a:spcBef>
                <a:spcPts val="519"/>
              </a:spcBef>
              <a:buClr>
                <a:srgbClr val="0bd0d9"/>
              </a:buClr>
              <a:buSzPct val="95000"/>
              <a:buFont typeface="Wingdings 2" charset="2"/>
              <a:buChar char=""/>
            </a:pPr>
            <a:r>
              <a:rPr b="0" lang="en-US" sz="2600" spc="-1" strike="noStrike">
                <a:solidFill>
                  <a:srgbClr val="000000"/>
                </a:solidFill>
                <a:latin typeface="Constantia"/>
                <a:ea typeface="DejaVu Sans"/>
              </a:rPr>
              <a:t>Read series books (Harry Potter) to recycle information</a:t>
            </a:r>
            <a:endParaRPr b="0" lang="en-US" sz="2600" spc="-1" strike="noStrike">
              <a:latin typeface="Arial"/>
            </a:endParaRPr>
          </a:p>
          <a:p>
            <a:pPr marL="274320" indent="-272520">
              <a:lnSpc>
                <a:spcPct val="100000"/>
              </a:lnSpc>
              <a:spcBef>
                <a:spcPts val="519"/>
              </a:spcBef>
              <a:buClr>
                <a:srgbClr val="0bd0d9"/>
              </a:buClr>
              <a:buSzPct val="95000"/>
              <a:buFont typeface="Wingdings 2" charset="2"/>
              <a:buChar char=""/>
            </a:pPr>
            <a:r>
              <a:rPr b="0" lang="en-US" sz="2600" spc="-1" strike="noStrike">
                <a:solidFill>
                  <a:srgbClr val="000000"/>
                </a:solidFill>
                <a:latin typeface="Constantia"/>
                <a:ea typeface="DejaVu Sans"/>
              </a:rPr>
              <a:t>Newsela.com</a:t>
            </a:r>
            <a:endParaRPr b="0" lang="en-US" sz="2600" spc="-1" strike="noStrike">
              <a:latin typeface="Arial"/>
            </a:endParaRPr>
          </a:p>
          <a:p>
            <a:pPr>
              <a:lnSpc>
                <a:spcPct val="100000"/>
              </a:lnSpc>
              <a:spcBef>
                <a:spcPts val="519"/>
              </a:spcBef>
            </a:pPr>
            <a:r>
              <a:rPr b="0" lang="en-US" sz="2600" spc="-1" strike="noStrike">
                <a:solidFill>
                  <a:srgbClr val="000000"/>
                </a:solidFill>
                <a:latin typeface="Arial"/>
                <a:ea typeface="DejaVu Sans"/>
              </a:rPr>
              <a:t> </a:t>
            </a:r>
            <a:endParaRPr b="0" lang="en-US" sz="2600" spc="-1" strike="noStrike">
              <a:latin typeface="Arial"/>
            </a:endParaRPr>
          </a:p>
        </p:txBody>
      </p:sp>
    </p:spTree>
  </p:cSld>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9" name="CustomShape 1"/>
          <p:cNvSpPr/>
          <p:nvPr/>
        </p:nvSpPr>
        <p:spPr>
          <a:xfrm>
            <a:off x="457200" y="704160"/>
            <a:ext cx="8227800" cy="1141200"/>
          </a:xfrm>
          <a:prstGeom prst="rect">
            <a:avLst/>
          </a:prstGeom>
          <a:noFill/>
          <a:ln>
            <a:noFill/>
          </a:ln>
        </p:spPr>
        <p:style>
          <a:lnRef idx="0"/>
          <a:fillRef idx="0"/>
          <a:effectRef idx="0"/>
          <a:fontRef idx="minor"/>
        </p:style>
        <p:txBody>
          <a:bodyPr lIns="0" rIns="0" tIns="45000" bIns="0" anchor="b">
            <a:normAutofit/>
          </a:bodyPr>
          <a:p>
            <a:pPr>
              <a:lnSpc>
                <a:spcPct val="100000"/>
              </a:lnSpc>
            </a:pPr>
            <a:r>
              <a:rPr b="0" lang="en-US" sz="5000" spc="-1" strike="noStrike">
                <a:solidFill>
                  <a:srgbClr val="04617b"/>
                </a:solidFill>
                <a:latin typeface="Calibri"/>
                <a:ea typeface="DejaVu Sans"/>
              </a:rPr>
              <a:t>The last step is to write…. </a:t>
            </a:r>
            <a:endParaRPr b="0" lang="en-US" sz="5000" spc="-1" strike="noStrike">
              <a:latin typeface="Arial"/>
            </a:endParaRPr>
          </a:p>
        </p:txBody>
      </p:sp>
      <p:sp>
        <p:nvSpPr>
          <p:cNvPr id="230" name="CustomShape 2"/>
          <p:cNvSpPr/>
          <p:nvPr/>
        </p:nvSpPr>
        <p:spPr>
          <a:xfrm>
            <a:off x="457200" y="1935360"/>
            <a:ext cx="8227800" cy="4387320"/>
          </a:xfrm>
          <a:prstGeom prst="rect">
            <a:avLst/>
          </a:prstGeom>
          <a:noFill/>
          <a:ln>
            <a:noFill/>
          </a:ln>
        </p:spPr>
        <p:style>
          <a:lnRef idx="0"/>
          <a:fillRef idx="0"/>
          <a:effectRef idx="0"/>
          <a:fontRef idx="minor"/>
        </p:style>
        <p:txBody>
          <a:bodyPr lIns="90000" rIns="90000" tIns="45000" bIns="45000"/>
          <a:p>
            <a:pPr marL="274320" indent="-272520">
              <a:lnSpc>
                <a:spcPct val="100000"/>
              </a:lnSpc>
              <a:spcBef>
                <a:spcPts val="519"/>
              </a:spcBef>
              <a:buClr>
                <a:srgbClr val="0bd0d9"/>
              </a:buClr>
              <a:buSzPct val="95000"/>
              <a:buFont typeface="Wingdings 2" charset="2"/>
              <a:buChar char=""/>
            </a:pPr>
            <a:r>
              <a:rPr b="0" lang="en-US" sz="2600" spc="-1" strike="noStrike">
                <a:solidFill>
                  <a:srgbClr val="000000"/>
                </a:solidFill>
                <a:latin typeface="Constantia"/>
                <a:ea typeface="DejaVu Sans"/>
              </a:rPr>
              <a:t>Write in English</a:t>
            </a:r>
            <a:endParaRPr b="0" lang="en-US" sz="2600" spc="-1" strike="noStrike">
              <a:latin typeface="Arial"/>
            </a:endParaRPr>
          </a:p>
          <a:p>
            <a:pPr marL="274320" indent="-272520">
              <a:lnSpc>
                <a:spcPct val="100000"/>
              </a:lnSpc>
              <a:spcBef>
                <a:spcPts val="519"/>
              </a:spcBef>
              <a:buClr>
                <a:srgbClr val="0bd0d9"/>
              </a:buClr>
              <a:buSzPct val="95000"/>
              <a:buFont typeface="Wingdings 2" charset="2"/>
              <a:buChar char=""/>
            </a:pPr>
            <a:r>
              <a:rPr b="0" lang="en-US" sz="2600" spc="-1" strike="noStrike">
                <a:solidFill>
                  <a:srgbClr val="000000"/>
                </a:solidFill>
                <a:latin typeface="Constantia"/>
                <a:ea typeface="DejaVu Sans"/>
              </a:rPr>
              <a:t>Write a word, write a sentence</a:t>
            </a:r>
            <a:endParaRPr b="0" lang="en-US" sz="2600" spc="-1" strike="noStrike">
              <a:latin typeface="Arial"/>
            </a:endParaRPr>
          </a:p>
          <a:p>
            <a:pPr marL="274320" indent="-272520">
              <a:lnSpc>
                <a:spcPct val="100000"/>
              </a:lnSpc>
              <a:spcBef>
                <a:spcPts val="519"/>
              </a:spcBef>
              <a:buClr>
                <a:srgbClr val="0bd0d9"/>
              </a:buClr>
              <a:buSzPct val="95000"/>
              <a:buFont typeface="Wingdings 2" charset="2"/>
              <a:buChar char=""/>
            </a:pPr>
            <a:r>
              <a:rPr b="0" lang="en-US" sz="2600" spc="-1" strike="noStrike">
                <a:solidFill>
                  <a:srgbClr val="000000"/>
                </a:solidFill>
                <a:latin typeface="Constantia"/>
                <a:ea typeface="DejaVu Sans"/>
              </a:rPr>
              <a:t>Writing is born from reading</a:t>
            </a:r>
            <a:endParaRPr b="0" lang="en-US" sz="2600" spc="-1" strike="noStrike">
              <a:latin typeface="Arial"/>
            </a:endParaRPr>
          </a:p>
          <a:p>
            <a:pPr marL="274320" indent="-272520">
              <a:lnSpc>
                <a:spcPct val="100000"/>
              </a:lnSpc>
              <a:spcBef>
                <a:spcPts val="519"/>
              </a:spcBef>
              <a:buClr>
                <a:srgbClr val="0bd0d9"/>
              </a:buClr>
              <a:buSzPct val="95000"/>
              <a:buFont typeface="Wingdings 2" charset="2"/>
              <a:buChar char=""/>
            </a:pPr>
            <a:r>
              <a:rPr b="0" lang="en-US" sz="2600" spc="-1" strike="noStrike">
                <a:solidFill>
                  <a:srgbClr val="000000"/>
                </a:solidFill>
                <a:latin typeface="Constantia"/>
                <a:ea typeface="DejaVu Sans"/>
              </a:rPr>
              <a:t>The more you read, the better you write!</a:t>
            </a:r>
            <a:endParaRPr b="0" lang="en-US" sz="2600" spc="-1" strike="noStrike">
              <a:latin typeface="Arial"/>
            </a:endParaRPr>
          </a:p>
          <a:p>
            <a:pPr marL="274320" indent="-272520">
              <a:lnSpc>
                <a:spcPct val="100000"/>
              </a:lnSpc>
              <a:spcBef>
                <a:spcPts val="519"/>
              </a:spcBef>
              <a:buClr>
                <a:srgbClr val="0bd0d9"/>
              </a:buClr>
              <a:buSzPct val="95000"/>
              <a:buFont typeface="Wingdings 2" charset="2"/>
              <a:buChar char=""/>
            </a:pPr>
            <a:r>
              <a:rPr b="0" lang="en-US" sz="2600" spc="-1" strike="noStrike">
                <a:solidFill>
                  <a:srgbClr val="000000"/>
                </a:solidFill>
                <a:latin typeface="Constantia"/>
                <a:ea typeface="DejaVu Sans"/>
              </a:rPr>
              <a:t>Write, write, write</a:t>
            </a:r>
            <a:endParaRPr b="0" lang="en-US" sz="2600" spc="-1" strike="noStrike">
              <a:latin typeface="Arial"/>
            </a:endParaRPr>
          </a:p>
          <a:p>
            <a:pPr marL="274320" indent="-272520">
              <a:lnSpc>
                <a:spcPct val="100000"/>
              </a:lnSpc>
              <a:spcBef>
                <a:spcPts val="519"/>
              </a:spcBef>
              <a:buClr>
                <a:srgbClr val="0bd0d9"/>
              </a:buClr>
              <a:buSzPct val="95000"/>
              <a:buFont typeface="Wingdings 2" charset="2"/>
              <a:buChar char=""/>
            </a:pPr>
            <a:r>
              <a:rPr b="0" lang="en-US" sz="2600" spc="-1" strike="noStrike">
                <a:solidFill>
                  <a:srgbClr val="000000"/>
                </a:solidFill>
                <a:latin typeface="Constantia"/>
                <a:ea typeface="DejaVu Sans"/>
              </a:rPr>
              <a:t>Write a book : )</a:t>
            </a:r>
            <a:endParaRPr b="0" lang="en-US" sz="2600" spc="-1" strike="noStrike">
              <a:latin typeface="Arial"/>
            </a:endParaRPr>
          </a:p>
        </p:txBody>
      </p:sp>
    </p:spTree>
  </p:cSld>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CustomShape 1"/>
          <p:cNvSpPr/>
          <p:nvPr/>
        </p:nvSpPr>
        <p:spPr>
          <a:xfrm>
            <a:off x="641880" y="2468880"/>
            <a:ext cx="8227800" cy="1141200"/>
          </a:xfrm>
          <a:prstGeom prst="rect">
            <a:avLst/>
          </a:prstGeom>
          <a:noFill/>
          <a:ln>
            <a:noFill/>
          </a:ln>
        </p:spPr>
        <p:style>
          <a:lnRef idx="0"/>
          <a:fillRef idx="0"/>
          <a:effectRef idx="0"/>
          <a:fontRef idx="minor"/>
        </p:style>
        <p:txBody>
          <a:bodyPr lIns="0" rIns="0" tIns="0" bIns="0" anchor="ctr"/>
          <a:p>
            <a:pPr>
              <a:lnSpc>
                <a:spcPct val="100000"/>
              </a:lnSpc>
            </a:pPr>
            <a:endParaRPr b="0" lang="en-US" sz="1800" spc="-1" strike="noStrike">
              <a:latin typeface="Arial"/>
            </a:endParaRPr>
          </a:p>
          <a:p>
            <a:pPr>
              <a:lnSpc>
                <a:spcPct val="100000"/>
              </a:lnSpc>
            </a:pPr>
            <a:endParaRPr b="0" lang="en-US" sz="1800" spc="-1" strike="noStrike">
              <a:latin typeface="Arial"/>
            </a:endParaRPr>
          </a:p>
          <a:p>
            <a:pPr>
              <a:lnSpc>
                <a:spcPct val="100000"/>
              </a:lnSpc>
            </a:pPr>
            <a:r>
              <a:rPr b="0" lang="en-US" sz="2400" spc="-1" strike="noStrike">
                <a:solidFill>
                  <a:srgbClr val="000000"/>
                </a:solidFill>
                <a:latin typeface="Constantia"/>
                <a:ea typeface="DejaVu Sans"/>
              </a:rPr>
              <a:t>Dont forget to study the language your learning! The more your study, the quicker you will learn to speak. Try to study each day. Set aside ten-thirty minutes everyday for review. </a:t>
            </a:r>
            <a:endParaRPr b="0" lang="en-US" sz="2400" spc="-1" strike="noStrike">
              <a:latin typeface="Arial"/>
            </a:endParaRPr>
          </a:p>
          <a:p>
            <a:pPr>
              <a:lnSpc>
                <a:spcPct val="100000"/>
              </a:lnSpc>
            </a:pPr>
            <a:endParaRPr b="0" lang="en-US" sz="2400" spc="-1" strike="noStrike">
              <a:latin typeface="Arial"/>
            </a:endParaRPr>
          </a:p>
          <a:p>
            <a:pPr>
              <a:lnSpc>
                <a:spcPct val="100000"/>
              </a:lnSpc>
            </a:pPr>
            <a:endParaRPr b="0" lang="en-US" sz="2400" spc="-1" strike="noStrike">
              <a:latin typeface="Arial"/>
            </a:endParaRPr>
          </a:p>
          <a:p>
            <a:pPr>
              <a:lnSpc>
                <a:spcPct val="100000"/>
              </a:lnSpc>
            </a:pPr>
            <a:endParaRPr b="0" lang="en-US" sz="2400" spc="-1" strike="noStrike">
              <a:latin typeface="Arial"/>
            </a:endParaRPr>
          </a:p>
          <a:p>
            <a:pPr>
              <a:lnSpc>
                <a:spcPct val="100000"/>
              </a:lnSpc>
            </a:pPr>
            <a:r>
              <a:rPr b="0" lang="en-US" sz="2400" spc="-1" strike="noStrike">
                <a:solidFill>
                  <a:srgbClr val="000000"/>
                </a:solidFill>
                <a:latin typeface="Constantia"/>
                <a:ea typeface="DejaVu Sans"/>
              </a:rPr>
              <a:t>1.Review what we went over in class or read ahead to the next chapter.</a:t>
            </a:r>
            <a:endParaRPr b="0" lang="en-US" sz="2400" spc="-1" strike="noStrike">
              <a:latin typeface="Arial"/>
            </a:endParaRPr>
          </a:p>
          <a:p>
            <a:pPr>
              <a:lnSpc>
                <a:spcPct val="100000"/>
              </a:lnSpc>
            </a:pPr>
            <a:r>
              <a:rPr b="0" lang="en-US" sz="2400" spc="-1" strike="noStrike">
                <a:solidFill>
                  <a:srgbClr val="000000"/>
                </a:solidFill>
                <a:latin typeface="Constantia"/>
                <a:ea typeface="DejaVu Sans"/>
              </a:rPr>
              <a:t>2.</a:t>
            </a:r>
            <a:r>
              <a:rPr b="0" lang="en-US" sz="2400" spc="-1" strike="noStrike">
                <a:solidFill>
                  <a:srgbClr val="000000"/>
                </a:solidFill>
                <a:latin typeface="Constantia"/>
                <a:ea typeface="DejaVu Sans"/>
              </a:rPr>
              <a:t>Have a special place and time that is only for your to study English. </a:t>
            </a:r>
            <a:endParaRPr b="0" lang="en-US" sz="2400" spc="-1" strike="noStrike">
              <a:latin typeface="Arial"/>
            </a:endParaRPr>
          </a:p>
          <a:p>
            <a:pPr>
              <a:lnSpc>
                <a:spcPct val="100000"/>
              </a:lnSpc>
            </a:pPr>
            <a:r>
              <a:rPr b="0" lang="en-US" sz="2400" spc="-1" strike="noStrike">
                <a:solidFill>
                  <a:srgbClr val="000000"/>
                </a:solidFill>
                <a:latin typeface="Constantia"/>
                <a:ea typeface="DejaVu Sans"/>
              </a:rPr>
              <a:t>3.Make flashcards of verbs or new vocabulary!</a:t>
            </a:r>
            <a:endParaRPr b="0" lang="en-US" sz="2400" spc="-1" strike="noStrike">
              <a:latin typeface="Arial"/>
            </a:endParaRPr>
          </a:p>
          <a:p>
            <a:pPr>
              <a:lnSpc>
                <a:spcPct val="100000"/>
              </a:lnSpc>
            </a:pPr>
            <a:r>
              <a:rPr b="0" lang="en-US" sz="2400" spc="-1" strike="noStrike">
                <a:solidFill>
                  <a:srgbClr val="000000"/>
                </a:solidFill>
                <a:latin typeface="Constantia"/>
                <a:ea typeface="DejaVu Sans"/>
              </a:rPr>
              <a:t>4. Use a study app!</a:t>
            </a:r>
            <a:endParaRPr b="0" lang="en-US" sz="2400" spc="-1" strike="noStrike">
              <a:latin typeface="Arial"/>
            </a:endParaRPr>
          </a:p>
          <a:p>
            <a:pPr>
              <a:lnSpc>
                <a:spcPct val="100000"/>
              </a:lnSpc>
            </a:pPr>
            <a:r>
              <a:rPr b="0" lang="en-US" sz="2400" spc="-1" strike="noStrike">
                <a:solidFill>
                  <a:srgbClr val="000000"/>
                </a:solidFill>
                <a:latin typeface="Constantia"/>
                <a:ea typeface="DejaVu Sans"/>
              </a:rPr>
              <a:t>  </a:t>
            </a:r>
            <a:endParaRPr b="0" lang="en-US" sz="2400" spc="-1" strike="noStrike">
              <a:latin typeface="Arial"/>
            </a:endParaRPr>
          </a:p>
        </p:txBody>
      </p:sp>
      <p:sp>
        <p:nvSpPr>
          <p:cNvPr id="232" name="CustomShape 2"/>
          <p:cNvSpPr/>
          <p:nvPr/>
        </p:nvSpPr>
        <p:spPr>
          <a:xfrm>
            <a:off x="0" y="1463040"/>
            <a:ext cx="8776080" cy="5027760"/>
          </a:xfrm>
          <a:prstGeom prst="rect">
            <a:avLst/>
          </a:prstGeom>
          <a:noFill/>
          <a:ln>
            <a:noFill/>
          </a:ln>
        </p:spPr>
        <p:style>
          <a:lnRef idx="0"/>
          <a:fillRef idx="0"/>
          <a:effectRef idx="0"/>
          <a:fontRef idx="minor"/>
        </p:style>
        <p:txBody>
          <a:bodyPr lIns="90000" rIns="90000" tIns="45000" bIns="45000"/>
          <a:p>
            <a:pPr>
              <a:lnSpc>
                <a:spcPct val="100000"/>
              </a:lnSpc>
            </a:pPr>
            <a:endParaRPr b="0" lang="en-US" sz="1800" spc="-1" strike="noStrike">
              <a:latin typeface="Arial"/>
            </a:endParaRPr>
          </a:p>
          <a:p>
            <a:pPr>
              <a:lnSpc>
                <a:spcPct val="100000"/>
              </a:lnSpc>
            </a:pPr>
            <a:endParaRPr b="0" lang="en-US" sz="1800" spc="-1" strike="noStrike">
              <a:latin typeface="Arial"/>
            </a:endParaRPr>
          </a:p>
          <a:p>
            <a:pPr>
              <a:lnSpc>
                <a:spcPct val="100000"/>
              </a:lnSpc>
            </a:pPr>
            <a:r>
              <a:rPr b="0" lang="en-US" sz="2400" spc="-1" strike="noStrike">
                <a:solidFill>
                  <a:srgbClr val="000000"/>
                </a:solidFill>
                <a:latin typeface="Arial"/>
                <a:ea typeface="DejaVu Sans"/>
              </a:rPr>
              <a:t> </a:t>
            </a:r>
            <a:endParaRPr b="0" lang="en-US" sz="2400" spc="-1" strike="noStrike">
              <a:latin typeface="Arial"/>
            </a:endParaRPr>
          </a:p>
          <a:p>
            <a:pPr>
              <a:lnSpc>
                <a:spcPct val="100000"/>
              </a:lnSpc>
            </a:pPr>
            <a:endParaRPr b="0" lang="en-US" sz="2400" spc="-1" strike="noStrike">
              <a:latin typeface="Arial"/>
            </a:endParaRPr>
          </a:p>
          <a:p>
            <a:pPr>
              <a:lnSpc>
                <a:spcPct val="100000"/>
              </a:lnSpc>
            </a:pPr>
            <a:endParaRPr b="0" lang="en-US" sz="2400" spc="-1" strike="noStrike">
              <a:latin typeface="Arial"/>
            </a:endParaRPr>
          </a:p>
          <a:p>
            <a:pPr>
              <a:lnSpc>
                <a:spcPct val="100000"/>
              </a:lnSpc>
            </a:pPr>
            <a:endParaRPr b="0" lang="en-US" sz="2400" spc="-1" strike="noStrike">
              <a:latin typeface="Arial"/>
            </a:endParaRPr>
          </a:p>
          <a:p>
            <a:pPr>
              <a:lnSpc>
                <a:spcPct val="100000"/>
              </a:lnSpc>
            </a:pPr>
            <a:endParaRPr b="0" lang="en-US" sz="2400" spc="-1" strike="noStrike">
              <a:latin typeface="Arial"/>
            </a:endParaRPr>
          </a:p>
        </p:txBody>
      </p:sp>
    </p:spTree>
  </p:cSld>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3" name="CustomShape 1"/>
          <p:cNvSpPr/>
          <p:nvPr/>
        </p:nvSpPr>
        <p:spPr>
          <a:xfrm>
            <a:off x="457200" y="704160"/>
            <a:ext cx="8227800" cy="1141200"/>
          </a:xfrm>
          <a:prstGeom prst="rect">
            <a:avLst/>
          </a:prstGeom>
          <a:noFill/>
          <a:ln>
            <a:noFill/>
          </a:ln>
        </p:spPr>
        <p:style>
          <a:lnRef idx="0"/>
          <a:fillRef idx="0"/>
          <a:effectRef idx="0"/>
          <a:fontRef idx="minor"/>
        </p:style>
        <p:txBody>
          <a:bodyPr lIns="0" rIns="0" tIns="45000" bIns="0" anchor="b"/>
          <a:p>
            <a:pPr>
              <a:lnSpc>
                <a:spcPct val="100000"/>
              </a:lnSpc>
            </a:pPr>
            <a:r>
              <a:rPr b="0" lang="en-US" sz="5000" spc="-1" strike="noStrike">
                <a:solidFill>
                  <a:srgbClr val="04617b"/>
                </a:solidFill>
                <a:latin typeface="Calibri"/>
                <a:ea typeface="DejaVu Sans"/>
              </a:rPr>
              <a:t>DO NOT…..</a:t>
            </a:r>
            <a:endParaRPr b="0" lang="en-US" sz="5000" spc="-1" strike="noStrike">
              <a:latin typeface="Arial"/>
            </a:endParaRPr>
          </a:p>
        </p:txBody>
      </p:sp>
      <p:sp>
        <p:nvSpPr>
          <p:cNvPr id="234" name="CustomShape 2"/>
          <p:cNvSpPr/>
          <p:nvPr/>
        </p:nvSpPr>
        <p:spPr>
          <a:xfrm>
            <a:off x="457200" y="1935360"/>
            <a:ext cx="8227800" cy="4387320"/>
          </a:xfrm>
          <a:prstGeom prst="rect">
            <a:avLst/>
          </a:prstGeom>
          <a:noFill/>
          <a:ln>
            <a:noFill/>
          </a:ln>
        </p:spPr>
        <p:style>
          <a:lnRef idx="0"/>
          <a:fillRef idx="0"/>
          <a:effectRef idx="0"/>
          <a:fontRef idx="minor"/>
        </p:style>
        <p:txBody>
          <a:bodyPr lIns="90000" rIns="90000" tIns="45000" bIns="45000"/>
          <a:p>
            <a:pPr marL="274320" indent="-272520">
              <a:lnSpc>
                <a:spcPct val="100000"/>
              </a:lnSpc>
              <a:spcBef>
                <a:spcPts val="519"/>
              </a:spcBef>
              <a:buClr>
                <a:srgbClr val="0bd0d9"/>
              </a:buClr>
              <a:buSzPct val="95000"/>
              <a:buFont typeface="Wingdings 2" charset="2"/>
              <a:buChar char=""/>
            </a:pPr>
            <a:r>
              <a:rPr b="0" lang="en-US" sz="2600" spc="-1" strike="noStrike">
                <a:solidFill>
                  <a:srgbClr val="000000"/>
                </a:solidFill>
                <a:latin typeface="Constantia"/>
                <a:ea typeface="DejaVu Sans"/>
              </a:rPr>
              <a:t>Translate</a:t>
            </a:r>
            <a:endParaRPr b="0" lang="en-US" sz="2600" spc="-1" strike="noStrike">
              <a:latin typeface="Arial"/>
            </a:endParaRPr>
          </a:p>
          <a:p>
            <a:pPr lvl="1" marL="640080" indent="-245160">
              <a:lnSpc>
                <a:spcPct val="100000"/>
              </a:lnSpc>
              <a:spcBef>
                <a:spcPts val="479"/>
              </a:spcBef>
              <a:buClr>
                <a:srgbClr val="0f6fc6"/>
              </a:buClr>
              <a:buSzPct val="85000"/>
              <a:buFont typeface="Wingdings 2" charset="2"/>
              <a:buChar char=""/>
            </a:pPr>
            <a:r>
              <a:rPr b="0" lang="en-US" sz="2400" spc="-1" strike="noStrike">
                <a:solidFill>
                  <a:srgbClr val="000000"/>
                </a:solidFill>
                <a:latin typeface="Constantia"/>
                <a:ea typeface="DejaVu Sans"/>
              </a:rPr>
              <a:t>Hola = Hello</a:t>
            </a:r>
            <a:endParaRPr b="0" lang="en-US" sz="2400" spc="-1" strike="noStrike">
              <a:latin typeface="Arial"/>
            </a:endParaRPr>
          </a:p>
          <a:p>
            <a:pPr lvl="1" marL="640080" indent="-245160">
              <a:lnSpc>
                <a:spcPct val="100000"/>
              </a:lnSpc>
              <a:spcBef>
                <a:spcPts val="479"/>
              </a:spcBef>
              <a:buClr>
                <a:srgbClr val="0f6fc6"/>
              </a:buClr>
              <a:buSzPct val="85000"/>
              <a:buFont typeface="Wingdings 2" charset="2"/>
              <a:buChar char=""/>
            </a:pPr>
            <a:r>
              <a:rPr b="0" lang="en-US" sz="2400" spc="-1" strike="noStrike">
                <a:solidFill>
                  <a:srgbClr val="000000"/>
                </a:solidFill>
                <a:latin typeface="Constantia"/>
                <a:ea typeface="DejaVu Sans"/>
              </a:rPr>
              <a:t>Translating makes it harder to learn English. Guess the meaning through clues and context  </a:t>
            </a:r>
            <a:endParaRPr b="0" lang="en-US" sz="2400" spc="-1" strike="noStrike">
              <a:latin typeface="Arial"/>
            </a:endParaRPr>
          </a:p>
          <a:p>
            <a:pPr lvl="1" marL="640080" indent="-245160">
              <a:lnSpc>
                <a:spcPct val="100000"/>
              </a:lnSpc>
              <a:spcBef>
                <a:spcPts val="479"/>
              </a:spcBef>
              <a:buClr>
                <a:srgbClr val="0f6fc6"/>
              </a:buClr>
              <a:buSzPct val="85000"/>
              <a:buFont typeface="Wingdings 2" charset="2"/>
              <a:buChar char=""/>
            </a:pPr>
            <a:r>
              <a:rPr b="0" lang="en-US" sz="2400" spc="-1" strike="noStrike">
                <a:solidFill>
                  <a:srgbClr val="000000"/>
                </a:solidFill>
                <a:latin typeface="Constantia"/>
                <a:ea typeface="DejaVu Sans"/>
              </a:rPr>
              <a:t>Only memorize grammar</a:t>
            </a:r>
            <a:endParaRPr b="0" lang="en-US" sz="2400" spc="-1" strike="noStrike">
              <a:latin typeface="Arial"/>
            </a:endParaRPr>
          </a:p>
          <a:p>
            <a:pPr lvl="1" marL="640080" indent="-245160">
              <a:lnSpc>
                <a:spcPct val="100000"/>
              </a:lnSpc>
              <a:spcBef>
                <a:spcPts val="479"/>
              </a:spcBef>
              <a:buClr>
                <a:srgbClr val="0f6fc6"/>
              </a:buClr>
              <a:buSzPct val="85000"/>
              <a:buFont typeface="Wingdings 2" charset="2"/>
              <a:buChar char=""/>
            </a:pPr>
            <a:r>
              <a:rPr b="0" lang="en-US" sz="2400" spc="-1" strike="noStrike">
                <a:solidFill>
                  <a:srgbClr val="000000"/>
                </a:solidFill>
                <a:latin typeface="Constantia"/>
                <a:ea typeface="DejaVu Sans"/>
              </a:rPr>
              <a:t>Give up. People don’t become fluent in a language overnight. It can takes years of practice. Be persistent! </a:t>
            </a:r>
            <a:endParaRPr b="0" lang="en-US" sz="2400" spc="-1" strike="noStrike">
              <a:latin typeface="Arial"/>
            </a:endParaRPr>
          </a:p>
          <a:p>
            <a:pPr lvl="1" marL="640080" indent="-245160">
              <a:lnSpc>
                <a:spcPct val="100000"/>
              </a:lnSpc>
              <a:spcBef>
                <a:spcPts val="479"/>
              </a:spcBef>
              <a:buClr>
                <a:srgbClr val="0f6fc6"/>
              </a:buClr>
              <a:buSzPct val="85000"/>
              <a:buFont typeface="Wingdings 2" charset="2"/>
              <a:buChar char=""/>
            </a:pPr>
            <a:r>
              <a:rPr b="0" lang="en-US" sz="2400" spc="-1" strike="noStrike">
                <a:solidFill>
                  <a:srgbClr val="000000"/>
                </a:solidFill>
                <a:latin typeface="Constantia"/>
                <a:ea typeface="DejaVu Sans"/>
              </a:rPr>
              <a:t>Speak only your native language</a:t>
            </a:r>
            <a:endParaRPr b="0" lang="en-US" sz="2400" spc="-1" strike="noStrike">
              <a:latin typeface="Arial"/>
            </a:endParaRPr>
          </a:p>
          <a:p>
            <a:pPr lvl="1" marL="640080" indent="-245160">
              <a:lnSpc>
                <a:spcPct val="100000"/>
              </a:lnSpc>
              <a:spcBef>
                <a:spcPts val="479"/>
              </a:spcBef>
              <a:buClr>
                <a:srgbClr val="0f6fc6"/>
              </a:buClr>
              <a:buSzPct val="85000"/>
              <a:buFont typeface="Wingdings 2" charset="2"/>
              <a:buChar char=""/>
            </a:pPr>
            <a:r>
              <a:rPr b="0" lang="en-US" sz="2400" spc="-1" strike="noStrike">
                <a:solidFill>
                  <a:srgbClr val="000000"/>
                </a:solidFill>
                <a:latin typeface="Constantia"/>
                <a:ea typeface="DejaVu Sans"/>
              </a:rPr>
              <a:t>Be afraid to make mistakes. You will make mistakes, but don't stop trying </a:t>
            </a:r>
            <a:endParaRPr b="0" lang="en-US" sz="2400" spc="-1" strike="noStrike">
              <a:latin typeface="Arial"/>
            </a:endParaRPr>
          </a:p>
          <a:p>
            <a:pPr lvl="1" marL="640080" indent="-245160">
              <a:lnSpc>
                <a:spcPct val="100000"/>
              </a:lnSpc>
              <a:spcBef>
                <a:spcPts val="479"/>
              </a:spcBef>
              <a:buClr>
                <a:srgbClr val="0f6fc6"/>
              </a:buClr>
              <a:buSzPct val="85000"/>
              <a:buFont typeface="Wingdings 2" charset="2"/>
              <a:buChar char=""/>
            </a:pPr>
            <a:r>
              <a:rPr b="0" lang="en-US" sz="2400" spc="-1" strike="noStrike">
                <a:solidFill>
                  <a:srgbClr val="000000"/>
                </a:solidFill>
                <a:latin typeface="Constantia"/>
                <a:ea typeface="DejaVu Sans"/>
              </a:rPr>
              <a:t>Forget your goal. Set a goal for yourself! </a:t>
            </a:r>
            <a:endParaRPr b="0" lang="en-US" sz="2400" spc="-1" strike="noStrike">
              <a:latin typeface="Arial"/>
            </a:endParaRPr>
          </a:p>
          <a:p>
            <a:pPr>
              <a:lnSpc>
                <a:spcPct val="100000"/>
              </a:lnSpc>
              <a:spcBef>
                <a:spcPts val="479"/>
              </a:spcBef>
            </a:pPr>
            <a:endParaRPr b="0" lang="en-US" sz="2400" spc="-1" strike="noStrike">
              <a:latin typeface="Arial"/>
            </a:endParaRPr>
          </a:p>
          <a:p>
            <a:pPr>
              <a:lnSpc>
                <a:spcPct val="100000"/>
              </a:lnSpc>
            </a:pPr>
            <a:endParaRPr b="0" lang="en-US" sz="2400" spc="-1" strike="noStrike">
              <a:latin typeface="Arial"/>
            </a:endParaRPr>
          </a:p>
          <a:p>
            <a:pPr>
              <a:lnSpc>
                <a:spcPct val="100000"/>
              </a:lnSpc>
              <a:spcBef>
                <a:spcPts val="519"/>
              </a:spcBef>
            </a:pPr>
            <a:endParaRPr b="0" lang="en-US" sz="2400" spc="-1" strike="noStrike">
              <a:latin typeface="Arial"/>
            </a:endParaRPr>
          </a:p>
        </p:txBody>
      </p:sp>
    </p:spTree>
  </p:cSld>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Flow</Template>
  <TotalTime>468</TotalTime>
  <Application>LibreOffice/6.0.5.2$Windows_X86_64 LibreOffice_project/54c8cbb85f300ac59db32fe8a675ff7683cd5a16</Application>
  <Words>998</Words>
  <Paragraphs>131</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2018-02-20T19:08:41Z</dcterms:created>
  <dc:creator>davidino</dc:creator>
  <dc:description/>
  <dc:language>en-US</dc:language>
  <cp:lastModifiedBy/>
  <dcterms:modified xsi:type="dcterms:W3CDTF">2018-09-23T18:33:40Z</dcterms:modified>
  <cp:revision>17</cp:revision>
  <dc:subject/>
  <dc:title>How do you learn a new language?</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On-screen Show (4:3)</vt:lpwstr>
  </property>
  <property fmtid="{D5CDD505-2E9C-101B-9397-08002B2CF9AE}" pid="9" name="ScaleCrop">
    <vt:bool>0</vt:bool>
  </property>
  <property fmtid="{D5CDD505-2E9C-101B-9397-08002B2CF9AE}" pid="10" name="ShareDoc">
    <vt:bool>0</vt:bool>
  </property>
  <property fmtid="{D5CDD505-2E9C-101B-9397-08002B2CF9AE}" pid="11" name="Slides">
    <vt:i4>16</vt:i4>
  </property>
</Properties>
</file>