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4/27/2018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ESLG 223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One/Ones/A/An/The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454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 one of these questions to a classmate: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en-US" sz="2800" dirty="0" smtClean="0"/>
              <a:t>Could I have one?</a:t>
            </a:r>
          </a:p>
          <a:p>
            <a:pPr marL="457200" indent="-457200">
              <a:buAutoNum type="arabicParenR"/>
            </a:pPr>
            <a:r>
              <a:rPr lang="en-US" sz="2800" dirty="0" smtClean="0"/>
              <a:t>May I have a ________(color) one?</a:t>
            </a:r>
          </a:p>
          <a:p>
            <a:pPr marL="457200" indent="-457200">
              <a:buAutoNum type="arabicParenR"/>
            </a:pPr>
            <a:r>
              <a:rPr lang="en-US" sz="2800" dirty="0" smtClean="0"/>
              <a:t>I would like the ________ (color) ones.</a:t>
            </a:r>
          </a:p>
          <a:p>
            <a:pPr marL="457200" indent="-457200">
              <a:buAutoNum type="arabicParenR"/>
            </a:pPr>
            <a:r>
              <a:rPr lang="en-US" sz="2800" dirty="0" smtClean="0"/>
              <a:t>Do you have any?</a:t>
            </a:r>
          </a:p>
          <a:p>
            <a:pPr marL="457200" indent="-457200">
              <a:buAutoNum type="arabicParenR"/>
            </a:pPr>
            <a:r>
              <a:rPr lang="en-US" sz="2800" dirty="0" smtClean="0"/>
              <a:t>Could I have some?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20938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is the person asking </a:t>
            </a:r>
            <a:r>
              <a:rPr lang="en-US" dirty="0" smtClean="0"/>
              <a:t>for</a:t>
            </a:r>
            <a:r>
              <a:rPr lang="en-US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en-US" sz="3200" dirty="0" smtClean="0"/>
              <a:t>May I have the blue </a:t>
            </a:r>
            <a:r>
              <a:rPr lang="en-US" sz="3200" dirty="0" smtClean="0"/>
              <a:t>one?</a:t>
            </a:r>
            <a:endParaRPr lang="en-US" sz="3200" dirty="0" smtClean="0"/>
          </a:p>
          <a:p>
            <a:pPr marL="457200" indent="-457200">
              <a:buAutoNum type="arabicParenR"/>
            </a:pPr>
            <a:r>
              <a:rPr lang="en-US" sz="3200" dirty="0" smtClean="0"/>
              <a:t>Could I have the green </a:t>
            </a:r>
            <a:r>
              <a:rPr lang="en-US" sz="3200" dirty="0" smtClean="0"/>
              <a:t>ones?</a:t>
            </a:r>
            <a:endParaRPr lang="en-US" sz="3200" dirty="0" smtClean="0"/>
          </a:p>
          <a:p>
            <a:pPr marL="457200" indent="-457200">
              <a:buAutoNum type="arabicParenR"/>
            </a:pPr>
            <a:r>
              <a:rPr lang="en-US" sz="3200" dirty="0" smtClean="0"/>
              <a:t>I want a blue one.</a:t>
            </a:r>
          </a:p>
          <a:p>
            <a:pPr marL="457200" indent="-457200">
              <a:buAutoNum type="arabicParenR"/>
            </a:pPr>
            <a:r>
              <a:rPr lang="en-US" sz="3200" dirty="0" smtClean="0"/>
              <a:t>I need the red one.</a:t>
            </a:r>
          </a:p>
          <a:p>
            <a:pPr marL="457200" indent="-457200">
              <a:buAutoNum type="arabicParenR"/>
            </a:pPr>
            <a:r>
              <a:rPr lang="en-US" sz="3200" dirty="0" smtClean="0"/>
              <a:t>Let me have a red and green one.</a:t>
            </a:r>
          </a:p>
          <a:p>
            <a:pPr marL="457200" indent="-457200">
              <a:buAutoNum type="arabicParenR"/>
            </a:pPr>
            <a:r>
              <a:rPr lang="en-US" sz="3200" dirty="0" smtClean="0"/>
              <a:t>Could I have a red one and a green </a:t>
            </a:r>
            <a:r>
              <a:rPr lang="en-US" sz="3200" dirty="0" smtClean="0"/>
              <a:t>one</a:t>
            </a:r>
            <a:r>
              <a:rPr lang="en-US" sz="3200" dirty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96585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s://underarmour.scene7.com/is/image/Underarmour/170614_ECOM_BTS_BAGS_DIG_M_BACKPACK?fmt=jpg&amp;wid=58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54343" cy="364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.ebayimg.com/images/i/131812209667-0-1/s-l10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44900"/>
            <a:ext cx="4864100" cy="486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static01.nyt.com/images/2014/06/23/multimedia/sifton-hamburgers/sifton-hamburgers-videoSixteenByNine54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343" y="-543270"/>
            <a:ext cx="595563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blog.banggood.com/wp-content/uploads/2014/08/Spiked-Milkshake-b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343" y="2581274"/>
            <a:ext cx="6086475" cy="475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854138" y="6154808"/>
            <a:ext cx="1212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1st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6769332" y="6131894"/>
            <a:ext cx="1212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2nd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7684526" y="6025186"/>
            <a:ext cx="1212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3rd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9802812" y="5820472"/>
            <a:ext cx="1212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4th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1495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</TotalTime>
  <Words>103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ESLG 223</vt:lpstr>
      <vt:lpstr>Ask one of these questions to a classmate:</vt:lpstr>
      <vt:lpstr>What is the person asking for?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ESLG 223</dc:title>
  <dc:creator>Daniel Glenn</dc:creator>
  <cp:lastModifiedBy>Daniel Glenn</cp:lastModifiedBy>
  <cp:revision>3</cp:revision>
  <dcterms:created xsi:type="dcterms:W3CDTF">2018-02-28T20:24:32Z</dcterms:created>
  <dcterms:modified xsi:type="dcterms:W3CDTF">2018-04-27T14:20:23Z</dcterms:modified>
</cp:coreProperties>
</file>