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Many/ How Much </a:t>
            </a:r>
            <a:r>
              <a:rPr lang="en-US" dirty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Focus on Grammar 3 Unit 17</a:t>
            </a:r>
          </a:p>
          <a:p>
            <a:r>
              <a:rPr lang="en-US" dirty="0" smtClean="0"/>
              <a:t>Focus on Grammar 1 Unit 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6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745143" cy="732902"/>
          </a:xfrm>
        </p:spPr>
        <p:txBody>
          <a:bodyPr/>
          <a:lstStyle/>
          <a:p>
            <a:r>
              <a:rPr lang="en-US" dirty="0" smtClean="0"/>
              <a:t>Questions to ask someone (1 per person)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16618"/>
            <a:ext cx="8946541" cy="503178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How much money do you have?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Do you have any 5 dollar bills?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Do you have any 20s?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How many bills do you have?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How many 1 dollar bills do you have?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Do you have a lot of money?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Do you have enough money for lunch?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Do you have some money?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Do you have </a:t>
            </a:r>
            <a:r>
              <a:rPr lang="en-US" sz="3200" smtClean="0"/>
              <a:t>a dollar?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2727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92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How Many/ How Much ?</vt:lpstr>
      <vt:lpstr>Questions to ask someone (1 per person)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Unit 6</dc:title>
  <dc:creator>Daniel Glenn</dc:creator>
  <cp:lastModifiedBy>Daniel Glenn</cp:lastModifiedBy>
  <cp:revision>12</cp:revision>
  <dcterms:created xsi:type="dcterms:W3CDTF">2018-02-07T13:57:51Z</dcterms:created>
  <dcterms:modified xsi:type="dcterms:W3CDTF">2018-04-15T16:24:19Z</dcterms:modified>
</cp:coreProperties>
</file>